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5"/>
  </p:notesMasterIdLst>
  <p:sldIdLst>
    <p:sldId id="278" r:id="rId5"/>
    <p:sldId id="277" r:id="rId6"/>
    <p:sldId id="279" r:id="rId7"/>
    <p:sldId id="280" r:id="rId8"/>
    <p:sldId id="281" r:id="rId9"/>
    <p:sldId id="282" r:id="rId10"/>
    <p:sldId id="283" r:id="rId11"/>
    <p:sldId id="285" r:id="rId12"/>
    <p:sldId id="284" r:id="rId13"/>
    <p:sldId id="286" r:id="rId14"/>
    <p:sldId id="287" r:id="rId15"/>
    <p:sldId id="288" r:id="rId16"/>
    <p:sldId id="289" r:id="rId17"/>
    <p:sldId id="293" r:id="rId18"/>
    <p:sldId id="292" r:id="rId19"/>
    <p:sldId id="290" r:id="rId20"/>
    <p:sldId id="291" r:id="rId21"/>
    <p:sldId id="294" r:id="rId22"/>
    <p:sldId id="295" r:id="rId23"/>
    <p:sldId id="296" r:id="rId24"/>
  </p:sldIdLst>
  <p:sldSz cx="12192000" cy="6858000"/>
  <p:notesSz cx="9940925" cy="680878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F0EBFD-C817-41C2-A01D-0A57F64E9EA9}" v="101" dt="2021-02-04T12:05:43.957"/>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ijl, gemiddeld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ijl, gemiddeld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Stijl, donker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Stijl, gemiddeld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ijl, gemiddeld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ijl, gemiddeld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792" autoAdjust="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Noordeloos" userId="7c446670-7459-44eb-8c93-60d80c060528" providerId="ADAL" clId="{1D0DE626-3C4F-4C03-8FFD-BFBF0EDDE3EC}"/>
    <pc:docChg chg="modSld">
      <pc:chgData name="Thomas Noordeloos" userId="7c446670-7459-44eb-8c93-60d80c060528" providerId="ADAL" clId="{1D0DE626-3C4F-4C03-8FFD-BFBF0EDDE3EC}" dt="2021-02-04T12:47:42.616" v="38" actId="20577"/>
      <pc:docMkLst>
        <pc:docMk/>
      </pc:docMkLst>
      <pc:sldChg chg="modSp mod">
        <pc:chgData name="Thomas Noordeloos" userId="7c446670-7459-44eb-8c93-60d80c060528" providerId="ADAL" clId="{1D0DE626-3C4F-4C03-8FFD-BFBF0EDDE3EC}" dt="2021-02-04T12:47:42.616" v="38" actId="20577"/>
        <pc:sldMkLst>
          <pc:docMk/>
          <pc:sldMk cId="2767894592" sldId="284"/>
        </pc:sldMkLst>
        <pc:spChg chg="mod">
          <ac:chgData name="Thomas Noordeloos" userId="7c446670-7459-44eb-8c93-60d80c060528" providerId="ADAL" clId="{1D0DE626-3C4F-4C03-8FFD-BFBF0EDDE3EC}" dt="2021-02-04T12:46:42.320" v="5" actId="207"/>
          <ac:spMkLst>
            <pc:docMk/>
            <pc:sldMk cId="2767894592" sldId="284"/>
            <ac:spMk id="3" creationId="{A218FED7-AB46-4296-A2AB-73E4BDC03138}"/>
          </ac:spMkLst>
        </pc:spChg>
        <pc:spChg chg="mod">
          <ac:chgData name="Thomas Noordeloos" userId="7c446670-7459-44eb-8c93-60d80c060528" providerId="ADAL" clId="{1D0DE626-3C4F-4C03-8FFD-BFBF0EDDE3EC}" dt="2021-02-04T12:46:38.857" v="4" actId="113"/>
          <ac:spMkLst>
            <pc:docMk/>
            <pc:sldMk cId="2767894592" sldId="284"/>
            <ac:spMk id="6" creationId="{4910A9D3-44B0-412E-9D51-FA1C2DD5ED39}"/>
          </ac:spMkLst>
        </pc:spChg>
        <pc:spChg chg="mod">
          <ac:chgData name="Thomas Noordeloos" userId="7c446670-7459-44eb-8c93-60d80c060528" providerId="ADAL" clId="{1D0DE626-3C4F-4C03-8FFD-BFBF0EDDE3EC}" dt="2021-02-04T12:47:42.616" v="38" actId="20577"/>
          <ac:spMkLst>
            <pc:docMk/>
            <pc:sldMk cId="2767894592" sldId="284"/>
            <ac:spMk id="10" creationId="{B5E90D55-298E-4509-878D-C4E228CD5F8E}"/>
          </ac:spMkLst>
        </pc:spChg>
      </pc:sldChg>
    </pc:docChg>
  </pc:docChgLst>
  <pc:docChgLst>
    <pc:chgData name="Pascalle Cup" userId="acdf420d-3d1b-463e-9173-44ff0cd1b36a" providerId="ADAL" clId="{BFF0EBFD-C817-41C2-A01D-0A57F64E9EA9}"/>
    <pc:docChg chg="undo custSel addSld modSld sldOrd modNotesMaster">
      <pc:chgData name="Pascalle Cup" userId="acdf420d-3d1b-463e-9173-44ff0cd1b36a" providerId="ADAL" clId="{BFF0EBFD-C817-41C2-A01D-0A57F64E9EA9}" dt="2021-02-04T12:05:43.957" v="3428"/>
      <pc:docMkLst>
        <pc:docMk/>
      </pc:docMkLst>
      <pc:sldChg chg="addSp delSp modSp mod modAnim">
        <pc:chgData name="Pascalle Cup" userId="acdf420d-3d1b-463e-9173-44ff0cd1b36a" providerId="ADAL" clId="{BFF0EBFD-C817-41C2-A01D-0A57F64E9EA9}" dt="2021-02-03T20:59:31.623" v="2979"/>
        <pc:sldMkLst>
          <pc:docMk/>
          <pc:sldMk cId="2741963166" sldId="278"/>
        </pc:sldMkLst>
        <pc:spChg chg="add del mod">
          <ac:chgData name="Pascalle Cup" userId="acdf420d-3d1b-463e-9173-44ff0cd1b36a" providerId="ADAL" clId="{BFF0EBFD-C817-41C2-A01D-0A57F64E9EA9}" dt="2021-02-03T20:58:17.031" v="2848" actId="12"/>
          <ac:spMkLst>
            <pc:docMk/>
            <pc:sldMk cId="2741963166" sldId="278"/>
            <ac:spMk id="3" creationId="{F29713EA-6774-4668-9591-AC51683DA12E}"/>
          </ac:spMkLst>
        </pc:spChg>
        <pc:spChg chg="add mod">
          <ac:chgData name="Pascalle Cup" userId="acdf420d-3d1b-463e-9173-44ff0cd1b36a" providerId="ADAL" clId="{BFF0EBFD-C817-41C2-A01D-0A57F64E9EA9}" dt="2021-02-03T20:59:27.980" v="2978" actId="1076"/>
          <ac:spMkLst>
            <pc:docMk/>
            <pc:sldMk cId="2741963166" sldId="278"/>
            <ac:spMk id="5" creationId="{649918DB-C2C1-49E1-89B1-A444015A48E4}"/>
          </ac:spMkLst>
        </pc:spChg>
        <pc:graphicFrameChg chg="add del mod">
          <ac:chgData name="Pascalle Cup" userId="acdf420d-3d1b-463e-9173-44ff0cd1b36a" providerId="ADAL" clId="{BFF0EBFD-C817-41C2-A01D-0A57F64E9EA9}" dt="2021-02-03T20:57:26.854" v="2807" actId="12084"/>
          <ac:graphicFrameMkLst>
            <pc:docMk/>
            <pc:sldMk cId="2741963166" sldId="278"/>
            <ac:graphicFrameMk id="4" creationId="{E17BD854-FB0A-4296-A728-E10BCA52E6B8}"/>
          </ac:graphicFrameMkLst>
        </pc:graphicFrameChg>
      </pc:sldChg>
      <pc:sldChg chg="modSp mod">
        <pc:chgData name="Pascalle Cup" userId="acdf420d-3d1b-463e-9173-44ff0cd1b36a" providerId="ADAL" clId="{BFF0EBFD-C817-41C2-A01D-0A57F64E9EA9}" dt="2021-02-03T20:03:38.851" v="851" actId="207"/>
        <pc:sldMkLst>
          <pc:docMk/>
          <pc:sldMk cId="2767894592" sldId="284"/>
        </pc:sldMkLst>
        <pc:spChg chg="mod">
          <ac:chgData name="Pascalle Cup" userId="acdf420d-3d1b-463e-9173-44ff0cd1b36a" providerId="ADAL" clId="{BFF0EBFD-C817-41C2-A01D-0A57F64E9EA9}" dt="2021-02-03T20:03:38.851" v="851" actId="207"/>
          <ac:spMkLst>
            <pc:docMk/>
            <pc:sldMk cId="2767894592" sldId="284"/>
            <ac:spMk id="6" creationId="{4910A9D3-44B0-412E-9D51-FA1C2DD5ED39}"/>
          </ac:spMkLst>
        </pc:spChg>
      </pc:sldChg>
      <pc:sldChg chg="addSp modSp mod modAnim">
        <pc:chgData name="Pascalle Cup" userId="acdf420d-3d1b-463e-9173-44ff0cd1b36a" providerId="ADAL" clId="{BFF0EBFD-C817-41C2-A01D-0A57F64E9EA9}" dt="2021-02-03T19:51:08.742" v="44" actId="1076"/>
        <pc:sldMkLst>
          <pc:docMk/>
          <pc:sldMk cId="2742720745" sldId="286"/>
        </pc:sldMkLst>
        <pc:spChg chg="add mod">
          <ac:chgData name="Pascalle Cup" userId="acdf420d-3d1b-463e-9173-44ff0cd1b36a" providerId="ADAL" clId="{BFF0EBFD-C817-41C2-A01D-0A57F64E9EA9}" dt="2021-02-03T19:51:08.742" v="44" actId="1076"/>
          <ac:spMkLst>
            <pc:docMk/>
            <pc:sldMk cId="2742720745" sldId="286"/>
            <ac:spMk id="5" creationId="{A407D139-86C2-4D46-8A93-D8E551B05A9E}"/>
          </ac:spMkLst>
        </pc:spChg>
      </pc:sldChg>
      <pc:sldChg chg="addSp modSp mod">
        <pc:chgData name="Pascalle Cup" userId="acdf420d-3d1b-463e-9173-44ff0cd1b36a" providerId="ADAL" clId="{BFF0EBFD-C817-41C2-A01D-0A57F64E9EA9}" dt="2021-02-03T20:07:53.893" v="1048" actId="1076"/>
        <pc:sldMkLst>
          <pc:docMk/>
          <pc:sldMk cId="2256468514" sldId="287"/>
        </pc:sldMkLst>
        <pc:spChg chg="add mod">
          <ac:chgData name="Pascalle Cup" userId="acdf420d-3d1b-463e-9173-44ff0cd1b36a" providerId="ADAL" clId="{BFF0EBFD-C817-41C2-A01D-0A57F64E9EA9}" dt="2021-02-03T20:07:53.893" v="1048" actId="1076"/>
          <ac:spMkLst>
            <pc:docMk/>
            <pc:sldMk cId="2256468514" sldId="287"/>
            <ac:spMk id="2" creationId="{615B992D-EE12-4AF1-9C9A-769351169237}"/>
          </ac:spMkLst>
        </pc:spChg>
        <pc:spChg chg="mod">
          <ac:chgData name="Pascalle Cup" userId="acdf420d-3d1b-463e-9173-44ff0cd1b36a" providerId="ADAL" clId="{BFF0EBFD-C817-41C2-A01D-0A57F64E9EA9}" dt="2021-02-03T20:07:41.334" v="1044" actId="1076"/>
          <ac:spMkLst>
            <pc:docMk/>
            <pc:sldMk cId="2256468514" sldId="287"/>
            <ac:spMk id="3" creationId="{1CBBBBB1-B617-4117-A28E-9AD3027A3042}"/>
          </ac:spMkLst>
        </pc:spChg>
      </pc:sldChg>
      <pc:sldChg chg="addSp modSp new mod">
        <pc:chgData name="Pascalle Cup" userId="acdf420d-3d1b-463e-9173-44ff0cd1b36a" providerId="ADAL" clId="{BFF0EBFD-C817-41C2-A01D-0A57F64E9EA9}" dt="2021-02-03T20:08:14.117" v="1054" actId="20577"/>
        <pc:sldMkLst>
          <pc:docMk/>
          <pc:sldMk cId="590345466" sldId="288"/>
        </pc:sldMkLst>
        <pc:spChg chg="add mod">
          <ac:chgData name="Pascalle Cup" userId="acdf420d-3d1b-463e-9173-44ff0cd1b36a" providerId="ADAL" clId="{BFF0EBFD-C817-41C2-A01D-0A57F64E9EA9}" dt="2021-02-03T20:08:14.117" v="1054" actId="20577"/>
          <ac:spMkLst>
            <pc:docMk/>
            <pc:sldMk cId="590345466" sldId="288"/>
            <ac:spMk id="3" creationId="{313D5746-94F8-4033-B124-996E4B6F2EFA}"/>
          </ac:spMkLst>
        </pc:spChg>
        <pc:spChg chg="add mod">
          <ac:chgData name="Pascalle Cup" userId="acdf420d-3d1b-463e-9173-44ff0cd1b36a" providerId="ADAL" clId="{BFF0EBFD-C817-41C2-A01D-0A57F64E9EA9}" dt="2021-02-03T20:08:12.373" v="1053" actId="1076"/>
          <ac:spMkLst>
            <pc:docMk/>
            <pc:sldMk cId="590345466" sldId="288"/>
            <ac:spMk id="4" creationId="{9E66CAB4-5E76-4AC8-ACC1-8EF93AEC09A7}"/>
          </ac:spMkLst>
        </pc:spChg>
      </pc:sldChg>
      <pc:sldChg chg="addSp modSp new mod">
        <pc:chgData name="Pascalle Cup" userId="acdf420d-3d1b-463e-9173-44ff0cd1b36a" providerId="ADAL" clId="{BFF0EBFD-C817-41C2-A01D-0A57F64E9EA9}" dt="2021-02-03T20:08:36.173" v="1063" actId="1076"/>
        <pc:sldMkLst>
          <pc:docMk/>
          <pc:sldMk cId="1134779497" sldId="289"/>
        </pc:sldMkLst>
        <pc:spChg chg="add mod">
          <ac:chgData name="Pascalle Cup" userId="acdf420d-3d1b-463e-9173-44ff0cd1b36a" providerId="ADAL" clId="{BFF0EBFD-C817-41C2-A01D-0A57F64E9EA9}" dt="2021-02-03T20:08:21.830" v="1057" actId="6549"/>
          <ac:spMkLst>
            <pc:docMk/>
            <pc:sldMk cId="1134779497" sldId="289"/>
            <ac:spMk id="2" creationId="{AC40384E-7817-4908-923A-ACA4F6B37593}"/>
          </ac:spMkLst>
        </pc:spChg>
        <pc:spChg chg="add mod">
          <ac:chgData name="Pascalle Cup" userId="acdf420d-3d1b-463e-9173-44ff0cd1b36a" providerId="ADAL" clId="{BFF0EBFD-C817-41C2-A01D-0A57F64E9EA9}" dt="2021-02-03T20:08:36.173" v="1063" actId="1076"/>
          <ac:spMkLst>
            <pc:docMk/>
            <pc:sldMk cId="1134779497" sldId="289"/>
            <ac:spMk id="3" creationId="{69BCEFDE-C04E-484B-B745-7B135114D003}"/>
          </ac:spMkLst>
        </pc:spChg>
      </pc:sldChg>
      <pc:sldChg chg="addSp delSp modSp new mod ord">
        <pc:chgData name="Pascalle Cup" userId="acdf420d-3d1b-463e-9173-44ff0cd1b36a" providerId="ADAL" clId="{BFF0EBFD-C817-41C2-A01D-0A57F64E9EA9}" dt="2021-02-03T20:40:25.189" v="1584" actId="1076"/>
        <pc:sldMkLst>
          <pc:docMk/>
          <pc:sldMk cId="4113090091" sldId="290"/>
        </pc:sldMkLst>
        <pc:spChg chg="add del mod">
          <ac:chgData name="Pascalle Cup" userId="acdf420d-3d1b-463e-9173-44ff0cd1b36a" providerId="ADAL" clId="{BFF0EBFD-C817-41C2-A01D-0A57F64E9EA9}" dt="2021-02-03T20:01:46.216" v="795" actId="21"/>
          <ac:spMkLst>
            <pc:docMk/>
            <pc:sldMk cId="4113090091" sldId="290"/>
            <ac:spMk id="3" creationId="{1D7C25D3-F319-4730-BFC9-7E321E876380}"/>
          </ac:spMkLst>
        </pc:spChg>
        <pc:spChg chg="add mod">
          <ac:chgData name="Pascalle Cup" userId="acdf420d-3d1b-463e-9173-44ff0cd1b36a" providerId="ADAL" clId="{BFF0EBFD-C817-41C2-A01D-0A57F64E9EA9}" dt="2021-02-03T20:40:25.189" v="1584" actId="1076"/>
          <ac:spMkLst>
            <pc:docMk/>
            <pc:sldMk cId="4113090091" sldId="290"/>
            <ac:spMk id="5" creationId="{3C6F4204-6EE0-4CAB-B35C-AAA2A98B96EA}"/>
          </ac:spMkLst>
        </pc:spChg>
        <pc:spChg chg="add mod">
          <ac:chgData name="Pascalle Cup" userId="acdf420d-3d1b-463e-9173-44ff0cd1b36a" providerId="ADAL" clId="{BFF0EBFD-C817-41C2-A01D-0A57F64E9EA9}" dt="2021-02-03T20:40:23.061" v="1583" actId="1076"/>
          <ac:spMkLst>
            <pc:docMk/>
            <pc:sldMk cId="4113090091" sldId="290"/>
            <ac:spMk id="7" creationId="{1FCFC216-4F54-4A94-8522-DEF93BE7A766}"/>
          </ac:spMkLst>
        </pc:spChg>
      </pc:sldChg>
      <pc:sldChg chg="addSp delSp modSp new mod ord modClrScheme modAnim chgLayout">
        <pc:chgData name="Pascalle Cup" userId="acdf420d-3d1b-463e-9173-44ff0cd1b36a" providerId="ADAL" clId="{BFF0EBFD-C817-41C2-A01D-0A57F64E9EA9}" dt="2021-02-03T20:41:32.067" v="1592" actId="21"/>
        <pc:sldMkLst>
          <pc:docMk/>
          <pc:sldMk cId="1669375024" sldId="291"/>
        </pc:sldMkLst>
        <pc:spChg chg="add del mod">
          <ac:chgData name="Pascalle Cup" userId="acdf420d-3d1b-463e-9173-44ff0cd1b36a" providerId="ADAL" clId="{BFF0EBFD-C817-41C2-A01D-0A57F64E9EA9}" dt="2021-02-03T20:12:21.971" v="1097" actId="26606"/>
          <ac:spMkLst>
            <pc:docMk/>
            <pc:sldMk cId="1669375024" sldId="291"/>
            <ac:spMk id="3" creationId="{B6B8F668-8571-490F-A7FD-F45C2913BA35}"/>
          </ac:spMkLst>
        </pc:spChg>
        <pc:spChg chg="add del mod">
          <ac:chgData name="Pascalle Cup" userId="acdf420d-3d1b-463e-9173-44ff0cd1b36a" providerId="ADAL" clId="{BFF0EBFD-C817-41C2-A01D-0A57F64E9EA9}" dt="2021-02-03T20:41:32.067" v="1592" actId="21"/>
          <ac:spMkLst>
            <pc:docMk/>
            <pc:sldMk cId="1669375024" sldId="291"/>
            <ac:spMk id="4" creationId="{0D330F02-8048-4EC4-913C-028BCE297D13}"/>
          </ac:spMkLst>
        </pc:spChg>
        <pc:spChg chg="add mod">
          <ac:chgData name="Pascalle Cup" userId="acdf420d-3d1b-463e-9173-44ff0cd1b36a" providerId="ADAL" clId="{BFF0EBFD-C817-41C2-A01D-0A57F64E9EA9}" dt="2021-02-03T20:41:18.967" v="1590" actId="113"/>
          <ac:spMkLst>
            <pc:docMk/>
            <pc:sldMk cId="1669375024" sldId="291"/>
            <ac:spMk id="6" creationId="{473700EB-D7E3-41C8-947E-C07B8C017932}"/>
          </ac:spMkLst>
        </pc:spChg>
        <pc:spChg chg="add del mod">
          <ac:chgData name="Pascalle Cup" userId="acdf420d-3d1b-463e-9173-44ff0cd1b36a" providerId="ADAL" clId="{BFF0EBFD-C817-41C2-A01D-0A57F64E9EA9}" dt="2021-02-03T20:12:25.975" v="1098" actId="478"/>
          <ac:spMkLst>
            <pc:docMk/>
            <pc:sldMk cId="1669375024" sldId="291"/>
            <ac:spMk id="7" creationId="{074AFAA3-5338-4567-85B2-8876DC9BB0EE}"/>
          </ac:spMkLst>
        </pc:spChg>
        <pc:spChg chg="add del mod">
          <ac:chgData name="Pascalle Cup" userId="acdf420d-3d1b-463e-9173-44ff0cd1b36a" providerId="ADAL" clId="{BFF0EBFD-C817-41C2-A01D-0A57F64E9EA9}" dt="2021-02-03T20:11:59.689" v="1095" actId="26606"/>
          <ac:spMkLst>
            <pc:docMk/>
            <pc:sldMk cId="1669375024" sldId="291"/>
            <ac:spMk id="9" creationId="{ACA3A35D-1F92-4D3B-85E9-203385B59A3D}"/>
          </ac:spMkLst>
        </pc:spChg>
        <pc:spChg chg="add del">
          <ac:chgData name="Pascalle Cup" userId="acdf420d-3d1b-463e-9173-44ff0cd1b36a" providerId="ADAL" clId="{BFF0EBFD-C817-41C2-A01D-0A57F64E9EA9}" dt="2021-02-03T20:11:55.939" v="1092" actId="26606"/>
          <ac:spMkLst>
            <pc:docMk/>
            <pc:sldMk cId="1669375024" sldId="291"/>
            <ac:spMk id="10" creationId="{C3C4042D-9CDD-48DE-8D28-03CDDF733680}"/>
          </ac:spMkLst>
        </pc:spChg>
        <pc:spChg chg="add del mod">
          <ac:chgData name="Pascalle Cup" userId="acdf420d-3d1b-463e-9173-44ff0cd1b36a" providerId="ADAL" clId="{BFF0EBFD-C817-41C2-A01D-0A57F64E9EA9}" dt="2021-02-03T20:11:59.689" v="1095" actId="26606"/>
          <ac:spMkLst>
            <pc:docMk/>
            <pc:sldMk cId="1669375024" sldId="291"/>
            <ac:spMk id="11" creationId="{43F1AF90-F828-4492-9748-44AB41131887}"/>
          </ac:spMkLst>
        </pc:spChg>
        <pc:spChg chg="add del">
          <ac:chgData name="Pascalle Cup" userId="acdf420d-3d1b-463e-9173-44ff0cd1b36a" providerId="ADAL" clId="{BFF0EBFD-C817-41C2-A01D-0A57F64E9EA9}" dt="2021-02-03T20:11:55.939" v="1092" actId="26606"/>
          <ac:spMkLst>
            <pc:docMk/>
            <pc:sldMk cId="1669375024" sldId="291"/>
            <ac:spMk id="12" creationId="{E7A44215-0248-42CC-B2B9-36A67669FA11}"/>
          </ac:spMkLst>
        </pc:spChg>
        <pc:graphicFrameChg chg="add del mod modGraphic">
          <ac:chgData name="Pascalle Cup" userId="acdf420d-3d1b-463e-9173-44ff0cd1b36a" providerId="ADAL" clId="{BFF0EBFD-C817-41C2-A01D-0A57F64E9EA9}" dt="2021-02-03T20:11:59.689" v="1095" actId="26606"/>
          <ac:graphicFrameMkLst>
            <pc:docMk/>
            <pc:sldMk cId="1669375024" sldId="291"/>
            <ac:graphicFrameMk id="5" creationId="{26A15B7B-CD66-42D8-805F-8631A5AF32FE}"/>
          </ac:graphicFrameMkLst>
        </pc:graphicFrameChg>
        <pc:graphicFrameChg chg="add mod">
          <ac:chgData name="Pascalle Cup" userId="acdf420d-3d1b-463e-9173-44ff0cd1b36a" providerId="ADAL" clId="{BFF0EBFD-C817-41C2-A01D-0A57F64E9EA9}" dt="2021-02-03T20:41:23.692" v="1591" actId="1076"/>
          <ac:graphicFrameMkLst>
            <pc:docMk/>
            <pc:sldMk cId="1669375024" sldId="291"/>
            <ac:graphicFrameMk id="8" creationId="{21B7CEA5-AA5C-4D20-941A-DDE5E96085E6}"/>
          </ac:graphicFrameMkLst>
        </pc:graphicFrameChg>
      </pc:sldChg>
      <pc:sldChg chg="addSp modSp new mod">
        <pc:chgData name="Pascalle Cup" userId="acdf420d-3d1b-463e-9173-44ff0cd1b36a" providerId="ADAL" clId="{BFF0EBFD-C817-41C2-A01D-0A57F64E9EA9}" dt="2021-02-03T21:14:17.678" v="3426" actId="207"/>
        <pc:sldMkLst>
          <pc:docMk/>
          <pc:sldMk cId="512028881" sldId="292"/>
        </pc:sldMkLst>
        <pc:spChg chg="mod">
          <ac:chgData name="Pascalle Cup" userId="acdf420d-3d1b-463e-9173-44ff0cd1b36a" providerId="ADAL" clId="{BFF0EBFD-C817-41C2-A01D-0A57F64E9EA9}" dt="2021-02-03T21:14:17.678" v="3426" actId="207"/>
          <ac:spMkLst>
            <pc:docMk/>
            <pc:sldMk cId="512028881" sldId="292"/>
            <ac:spMk id="2" creationId="{E6D22759-C929-47DE-8480-EFF070BA9C6A}"/>
          </ac:spMkLst>
        </pc:spChg>
        <pc:spChg chg="add mod">
          <ac:chgData name="Pascalle Cup" userId="acdf420d-3d1b-463e-9173-44ff0cd1b36a" providerId="ADAL" clId="{BFF0EBFD-C817-41C2-A01D-0A57F64E9EA9}" dt="2021-02-03T20:06:09.424" v="1034" actId="20577"/>
          <ac:spMkLst>
            <pc:docMk/>
            <pc:sldMk cId="512028881" sldId="292"/>
            <ac:spMk id="3" creationId="{39A74136-CB16-45C8-B0E3-56F9A79E23C3}"/>
          </ac:spMkLst>
        </pc:spChg>
      </pc:sldChg>
      <pc:sldChg chg="modSp mod">
        <pc:chgData name="Pascalle Cup" userId="acdf420d-3d1b-463e-9173-44ff0cd1b36a" providerId="ADAL" clId="{BFF0EBFD-C817-41C2-A01D-0A57F64E9EA9}" dt="2021-02-03T20:04:06.975" v="861" actId="20577"/>
        <pc:sldMkLst>
          <pc:docMk/>
          <pc:sldMk cId="2043548239" sldId="293"/>
        </pc:sldMkLst>
        <pc:spChg chg="mod">
          <ac:chgData name="Pascalle Cup" userId="acdf420d-3d1b-463e-9173-44ff0cd1b36a" providerId="ADAL" clId="{BFF0EBFD-C817-41C2-A01D-0A57F64E9EA9}" dt="2021-02-03T20:02:31.891" v="849" actId="20577"/>
          <ac:spMkLst>
            <pc:docMk/>
            <pc:sldMk cId="2043548239" sldId="293"/>
            <ac:spMk id="3" creationId="{A218FED7-AB46-4296-A2AB-73E4BDC03138}"/>
          </ac:spMkLst>
        </pc:spChg>
        <pc:spChg chg="mod">
          <ac:chgData name="Pascalle Cup" userId="acdf420d-3d1b-463e-9173-44ff0cd1b36a" providerId="ADAL" clId="{BFF0EBFD-C817-41C2-A01D-0A57F64E9EA9}" dt="2021-02-03T20:03:27.772" v="850" actId="207"/>
          <ac:spMkLst>
            <pc:docMk/>
            <pc:sldMk cId="2043548239" sldId="293"/>
            <ac:spMk id="6" creationId="{4910A9D3-44B0-412E-9D51-FA1C2DD5ED39}"/>
          </ac:spMkLst>
        </pc:spChg>
        <pc:spChg chg="mod">
          <ac:chgData name="Pascalle Cup" userId="acdf420d-3d1b-463e-9173-44ff0cd1b36a" providerId="ADAL" clId="{BFF0EBFD-C817-41C2-A01D-0A57F64E9EA9}" dt="2021-02-03T20:04:06.975" v="861" actId="20577"/>
          <ac:spMkLst>
            <pc:docMk/>
            <pc:sldMk cId="2043548239" sldId="293"/>
            <ac:spMk id="10" creationId="{B5E90D55-298E-4509-878D-C4E228CD5F8E}"/>
          </ac:spMkLst>
        </pc:spChg>
      </pc:sldChg>
      <pc:sldChg chg="addSp delSp modSp new mod modClrScheme chgLayout modNotesTx">
        <pc:chgData name="Pascalle Cup" userId="acdf420d-3d1b-463e-9173-44ff0cd1b36a" providerId="ADAL" clId="{BFF0EBFD-C817-41C2-A01D-0A57F64E9EA9}" dt="2021-02-03T20:43:28.726" v="1606" actId="1440"/>
        <pc:sldMkLst>
          <pc:docMk/>
          <pc:sldMk cId="646666399" sldId="294"/>
        </pc:sldMkLst>
        <pc:spChg chg="mod">
          <ac:chgData name="Pascalle Cup" userId="acdf420d-3d1b-463e-9173-44ff0cd1b36a" providerId="ADAL" clId="{BFF0EBFD-C817-41C2-A01D-0A57F64E9EA9}" dt="2021-02-03T20:43:14.804" v="1602" actId="14100"/>
          <ac:spMkLst>
            <pc:docMk/>
            <pc:sldMk cId="646666399" sldId="294"/>
            <ac:spMk id="2" creationId="{8E6865D5-D6D0-4219-8E2B-55CFE34E7083}"/>
          </ac:spMkLst>
        </pc:spChg>
        <pc:spChg chg="add del mod">
          <ac:chgData name="Pascalle Cup" userId="acdf420d-3d1b-463e-9173-44ff0cd1b36a" providerId="ADAL" clId="{BFF0EBFD-C817-41C2-A01D-0A57F64E9EA9}" dt="2021-02-03T20:29:52.414" v="1536"/>
          <ac:spMkLst>
            <pc:docMk/>
            <pc:sldMk cId="646666399" sldId="294"/>
            <ac:spMk id="4" creationId="{9D30A01E-2343-47C9-A300-E841D8ECF791}"/>
          </ac:spMkLst>
        </pc:spChg>
        <pc:spChg chg="add del mod">
          <ac:chgData name="Pascalle Cup" userId="acdf420d-3d1b-463e-9173-44ff0cd1b36a" providerId="ADAL" clId="{BFF0EBFD-C817-41C2-A01D-0A57F64E9EA9}" dt="2021-02-03T20:32:48.238" v="1563"/>
          <ac:spMkLst>
            <pc:docMk/>
            <pc:sldMk cId="646666399" sldId="294"/>
            <ac:spMk id="5" creationId="{61948360-B546-46CB-83EF-EDAA78A0F3AB}"/>
          </ac:spMkLst>
        </pc:spChg>
        <pc:spChg chg="add del mod">
          <ac:chgData name="Pascalle Cup" userId="acdf420d-3d1b-463e-9173-44ff0cd1b36a" providerId="ADAL" clId="{BFF0EBFD-C817-41C2-A01D-0A57F64E9EA9}" dt="2021-02-03T20:32:48.238" v="1561" actId="478"/>
          <ac:spMkLst>
            <pc:docMk/>
            <pc:sldMk cId="646666399" sldId="294"/>
            <ac:spMk id="7" creationId="{1891D26B-3901-4231-B753-DCD3B76B1F89}"/>
          </ac:spMkLst>
        </pc:spChg>
        <pc:spChg chg="add del mod">
          <ac:chgData name="Pascalle Cup" userId="acdf420d-3d1b-463e-9173-44ff0cd1b36a" providerId="ADAL" clId="{BFF0EBFD-C817-41C2-A01D-0A57F64E9EA9}" dt="2021-02-03T20:32:49.160" v="1564" actId="478"/>
          <ac:spMkLst>
            <pc:docMk/>
            <pc:sldMk cId="646666399" sldId="294"/>
            <ac:spMk id="8" creationId="{E3069F07-AC28-4BF3-B065-5547312B2A09}"/>
          </ac:spMkLst>
        </pc:spChg>
        <pc:spChg chg="add del mod">
          <ac:chgData name="Pascalle Cup" userId="acdf420d-3d1b-463e-9173-44ff0cd1b36a" providerId="ADAL" clId="{BFF0EBFD-C817-41C2-A01D-0A57F64E9EA9}" dt="2021-02-03T20:38:56.551" v="1576" actId="478"/>
          <ac:spMkLst>
            <pc:docMk/>
            <pc:sldMk cId="646666399" sldId="294"/>
            <ac:spMk id="9" creationId="{55482B47-2286-45E1-824B-637B34BC9152}"/>
          </ac:spMkLst>
        </pc:spChg>
        <pc:spChg chg="add del mod">
          <ac:chgData name="Pascalle Cup" userId="acdf420d-3d1b-463e-9173-44ff0cd1b36a" providerId="ADAL" clId="{BFF0EBFD-C817-41C2-A01D-0A57F64E9EA9}" dt="2021-02-03T20:42:10.254" v="1598" actId="478"/>
          <ac:spMkLst>
            <pc:docMk/>
            <pc:sldMk cId="646666399" sldId="294"/>
            <ac:spMk id="14" creationId="{84902973-EE72-4D69-BAF8-872812501ECB}"/>
          </ac:spMkLst>
        </pc:spChg>
        <pc:spChg chg="add del mod">
          <ac:chgData name="Pascalle Cup" userId="acdf420d-3d1b-463e-9173-44ff0cd1b36a" providerId="ADAL" clId="{BFF0EBFD-C817-41C2-A01D-0A57F64E9EA9}" dt="2021-02-03T20:38:04.766" v="1568"/>
          <ac:spMkLst>
            <pc:docMk/>
            <pc:sldMk cId="646666399" sldId="294"/>
            <ac:spMk id="71" creationId="{265834C4-ABDD-46DB-88A8-B8FAA7984CB7}"/>
          </ac:spMkLst>
        </pc:spChg>
        <pc:picChg chg="add del mod modCrop">
          <ac:chgData name="Pascalle Cup" userId="acdf420d-3d1b-463e-9173-44ff0cd1b36a" providerId="ADAL" clId="{BFF0EBFD-C817-41C2-A01D-0A57F64E9EA9}" dt="2021-02-03T20:42:59.522" v="1599" actId="478"/>
          <ac:picMkLst>
            <pc:docMk/>
            <pc:sldMk cId="646666399" sldId="294"/>
            <ac:picMk id="10" creationId="{B2E22CCE-F19C-43CE-A471-0AF58DC7A219}"/>
          </ac:picMkLst>
        </pc:picChg>
        <pc:picChg chg="add mod">
          <ac:chgData name="Pascalle Cup" userId="acdf420d-3d1b-463e-9173-44ff0cd1b36a" providerId="ADAL" clId="{BFF0EBFD-C817-41C2-A01D-0A57F64E9EA9}" dt="2021-02-03T20:43:28.726" v="1606" actId="1440"/>
          <ac:picMkLst>
            <pc:docMk/>
            <pc:sldMk cId="646666399" sldId="294"/>
            <ac:picMk id="11" creationId="{6A0421FC-64E2-4815-A20E-1D51FEF38F16}"/>
          </ac:picMkLst>
        </pc:picChg>
        <pc:picChg chg="add del mod">
          <ac:chgData name="Pascalle Cup" userId="acdf420d-3d1b-463e-9173-44ff0cd1b36a" providerId="ADAL" clId="{BFF0EBFD-C817-41C2-A01D-0A57F64E9EA9}" dt="2021-02-03T20:38:53.408" v="1574" actId="478"/>
          <ac:picMkLst>
            <pc:docMk/>
            <pc:sldMk cId="646666399" sldId="294"/>
            <ac:picMk id="1026" creationId="{063777F1-D6CE-4E80-9788-1C871EABFC70}"/>
          </ac:picMkLst>
        </pc:picChg>
        <pc:picChg chg="add del mod">
          <ac:chgData name="Pascalle Cup" userId="acdf420d-3d1b-463e-9173-44ff0cd1b36a" providerId="ADAL" clId="{BFF0EBFD-C817-41C2-A01D-0A57F64E9EA9}" dt="2021-02-03T20:38:53.988" v="1575" actId="478"/>
          <ac:picMkLst>
            <pc:docMk/>
            <pc:sldMk cId="646666399" sldId="294"/>
            <ac:picMk id="1028" creationId="{3972D58E-2D4B-4C81-88E7-02F3C8D21CAA}"/>
          </ac:picMkLst>
        </pc:picChg>
      </pc:sldChg>
      <pc:sldChg chg="addSp delSp modSp new mod">
        <pc:chgData name="Pascalle Cup" userId="acdf420d-3d1b-463e-9173-44ff0cd1b36a" providerId="ADAL" clId="{BFF0EBFD-C817-41C2-A01D-0A57F64E9EA9}" dt="2021-02-03T20:55:53.386" v="2770" actId="20577"/>
        <pc:sldMkLst>
          <pc:docMk/>
          <pc:sldMk cId="3473406307" sldId="295"/>
        </pc:sldMkLst>
        <pc:spChg chg="mod">
          <ac:chgData name="Pascalle Cup" userId="acdf420d-3d1b-463e-9173-44ff0cd1b36a" providerId="ADAL" clId="{BFF0EBFD-C817-41C2-A01D-0A57F64E9EA9}" dt="2021-02-03T20:51:50.508" v="2730" actId="1076"/>
          <ac:spMkLst>
            <pc:docMk/>
            <pc:sldMk cId="3473406307" sldId="295"/>
            <ac:spMk id="2" creationId="{80281CB6-9C1F-413B-829F-A395E930643D}"/>
          </ac:spMkLst>
        </pc:spChg>
        <pc:spChg chg="add del mod">
          <ac:chgData name="Pascalle Cup" userId="acdf420d-3d1b-463e-9173-44ff0cd1b36a" providerId="ADAL" clId="{BFF0EBFD-C817-41C2-A01D-0A57F64E9EA9}" dt="2021-02-03T20:53:33.233" v="2734" actId="12084"/>
          <ac:spMkLst>
            <pc:docMk/>
            <pc:sldMk cId="3473406307" sldId="295"/>
            <ac:spMk id="3" creationId="{F2453127-674B-497D-9A32-AFD7873CB49F}"/>
          </ac:spMkLst>
        </pc:spChg>
        <pc:graphicFrameChg chg="add del mod">
          <ac:chgData name="Pascalle Cup" userId="acdf420d-3d1b-463e-9173-44ff0cd1b36a" providerId="ADAL" clId="{BFF0EBFD-C817-41C2-A01D-0A57F64E9EA9}" dt="2021-02-03T20:52:53.576" v="2733" actId="12084"/>
          <ac:graphicFrameMkLst>
            <pc:docMk/>
            <pc:sldMk cId="3473406307" sldId="295"/>
            <ac:graphicFrameMk id="4" creationId="{4C28ABD7-AE15-4FDC-BABD-6E515EF66651}"/>
          </ac:graphicFrameMkLst>
        </pc:graphicFrameChg>
        <pc:graphicFrameChg chg="add mod">
          <ac:chgData name="Pascalle Cup" userId="acdf420d-3d1b-463e-9173-44ff0cd1b36a" providerId="ADAL" clId="{BFF0EBFD-C817-41C2-A01D-0A57F64E9EA9}" dt="2021-02-03T20:55:53.386" v="2770" actId="20577"/>
          <ac:graphicFrameMkLst>
            <pc:docMk/>
            <pc:sldMk cId="3473406307" sldId="295"/>
            <ac:graphicFrameMk id="5" creationId="{0ED69EF7-EB25-446A-AEE9-EA662CC883FC}"/>
          </ac:graphicFrameMkLst>
        </pc:graphicFrameChg>
      </pc:sldChg>
      <pc:sldChg chg="addSp delSp modSp new mod">
        <pc:chgData name="Pascalle Cup" userId="acdf420d-3d1b-463e-9173-44ff0cd1b36a" providerId="ADAL" clId="{BFF0EBFD-C817-41C2-A01D-0A57F64E9EA9}" dt="2021-02-03T21:13:06.778" v="3424" actId="6549"/>
        <pc:sldMkLst>
          <pc:docMk/>
          <pc:sldMk cId="832335" sldId="296"/>
        </pc:sldMkLst>
        <pc:spChg chg="mod">
          <ac:chgData name="Pascalle Cup" userId="acdf420d-3d1b-463e-9173-44ff0cd1b36a" providerId="ADAL" clId="{BFF0EBFD-C817-41C2-A01D-0A57F64E9EA9}" dt="2021-02-03T21:00:30.411" v="3056" actId="113"/>
          <ac:spMkLst>
            <pc:docMk/>
            <pc:sldMk cId="832335" sldId="296"/>
            <ac:spMk id="2" creationId="{6E98F6FD-A91D-4F81-95CB-8DBEC74B52EA}"/>
          </ac:spMkLst>
        </pc:spChg>
        <pc:spChg chg="add mod">
          <ac:chgData name="Pascalle Cup" userId="acdf420d-3d1b-463e-9173-44ff0cd1b36a" providerId="ADAL" clId="{BFF0EBFD-C817-41C2-A01D-0A57F64E9EA9}" dt="2021-02-03T21:12:55.780" v="3421" actId="113"/>
          <ac:spMkLst>
            <pc:docMk/>
            <pc:sldMk cId="832335" sldId="296"/>
            <ac:spMk id="3" creationId="{AA924588-AFDF-4BC7-BC38-1981A116E91C}"/>
          </ac:spMkLst>
        </pc:spChg>
        <pc:graphicFrameChg chg="add del mod modGraphic">
          <ac:chgData name="Pascalle Cup" userId="acdf420d-3d1b-463e-9173-44ff0cd1b36a" providerId="ADAL" clId="{BFF0EBFD-C817-41C2-A01D-0A57F64E9EA9}" dt="2021-02-03T21:04:34.666" v="3265" actId="478"/>
          <ac:graphicFrameMkLst>
            <pc:docMk/>
            <pc:sldMk cId="832335" sldId="296"/>
            <ac:graphicFrameMk id="4" creationId="{50CF7FE5-4CDD-4C33-A45B-634F47CA8187}"/>
          </ac:graphicFrameMkLst>
        </pc:graphicFrameChg>
        <pc:graphicFrameChg chg="add del mod modGraphic">
          <ac:chgData name="Pascalle Cup" userId="acdf420d-3d1b-463e-9173-44ff0cd1b36a" providerId="ADAL" clId="{BFF0EBFD-C817-41C2-A01D-0A57F64E9EA9}" dt="2021-02-03T21:05:06.741" v="3277" actId="478"/>
          <ac:graphicFrameMkLst>
            <pc:docMk/>
            <pc:sldMk cId="832335" sldId="296"/>
            <ac:graphicFrameMk id="5" creationId="{BE18D0B1-90F6-478C-8C89-7814216CB799}"/>
          </ac:graphicFrameMkLst>
        </pc:graphicFrameChg>
        <pc:graphicFrameChg chg="add mod modGraphic">
          <ac:chgData name="Pascalle Cup" userId="acdf420d-3d1b-463e-9173-44ff0cd1b36a" providerId="ADAL" clId="{BFF0EBFD-C817-41C2-A01D-0A57F64E9EA9}" dt="2021-02-03T21:13:06.778" v="3424" actId="6549"/>
          <ac:graphicFrameMkLst>
            <pc:docMk/>
            <pc:sldMk cId="832335" sldId="296"/>
            <ac:graphicFrameMk id="6" creationId="{F2BE03CD-4840-4F47-BA34-1FE03E4AD039}"/>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66BFE0-ACA2-4A0B-BF2C-E359EB9E6BAD}" type="doc">
      <dgm:prSet loTypeId="urn:microsoft.com/office/officeart/2005/8/layout/hierarchy1" loCatId="hierarchy" qsTypeId="urn:microsoft.com/office/officeart/2005/8/quickstyle/simple1" qsCatId="simple" csTypeId="urn:microsoft.com/office/officeart/2005/8/colors/accent3_2" csCatId="accent3"/>
      <dgm:spPr/>
      <dgm:t>
        <a:bodyPr/>
        <a:lstStyle/>
        <a:p>
          <a:endParaRPr lang="en-US"/>
        </a:p>
      </dgm:t>
    </dgm:pt>
    <dgm:pt modelId="{AAC4E4DF-259E-4FED-9404-6E0018903733}">
      <dgm:prSet/>
      <dgm:spPr/>
      <dgm:t>
        <a:bodyPr/>
        <a:lstStyle/>
        <a:p>
          <a:r>
            <a:rPr lang="nl-NL" b="0" i="0"/>
            <a:t>De opening</a:t>
          </a:r>
          <a:endParaRPr lang="en-US"/>
        </a:p>
      </dgm:t>
    </dgm:pt>
    <dgm:pt modelId="{67D5780B-EB14-4BFC-A337-DA2D207E9A8A}" type="parTrans" cxnId="{5340A1F2-3D2B-4CCC-A191-AA2AB8ABE905}">
      <dgm:prSet/>
      <dgm:spPr/>
      <dgm:t>
        <a:bodyPr/>
        <a:lstStyle/>
        <a:p>
          <a:endParaRPr lang="en-US"/>
        </a:p>
      </dgm:t>
    </dgm:pt>
    <dgm:pt modelId="{FE813992-0A27-47CE-97AC-44617E52EABE}" type="sibTrans" cxnId="{5340A1F2-3D2B-4CCC-A191-AA2AB8ABE905}">
      <dgm:prSet/>
      <dgm:spPr/>
      <dgm:t>
        <a:bodyPr/>
        <a:lstStyle/>
        <a:p>
          <a:endParaRPr lang="en-US"/>
        </a:p>
      </dgm:t>
    </dgm:pt>
    <dgm:pt modelId="{3DD33D2A-55EB-41D0-ABB4-E2CDDC647F78}">
      <dgm:prSet/>
      <dgm:spPr/>
      <dgm:t>
        <a:bodyPr/>
        <a:lstStyle/>
        <a:p>
          <a:r>
            <a:rPr lang="nl-NL" b="0" i="0"/>
            <a:t>De analysefase</a:t>
          </a:r>
          <a:endParaRPr lang="en-US"/>
        </a:p>
      </dgm:t>
    </dgm:pt>
    <dgm:pt modelId="{58F57EB6-B3E7-4C5D-863D-7DEAC0EC3038}" type="parTrans" cxnId="{672969C3-E117-4087-9295-7EF911858709}">
      <dgm:prSet/>
      <dgm:spPr/>
      <dgm:t>
        <a:bodyPr/>
        <a:lstStyle/>
        <a:p>
          <a:endParaRPr lang="en-US"/>
        </a:p>
      </dgm:t>
    </dgm:pt>
    <dgm:pt modelId="{64DCE543-1CF4-4D14-8542-15559A598957}" type="sibTrans" cxnId="{672969C3-E117-4087-9295-7EF911858709}">
      <dgm:prSet/>
      <dgm:spPr/>
      <dgm:t>
        <a:bodyPr/>
        <a:lstStyle/>
        <a:p>
          <a:endParaRPr lang="en-US"/>
        </a:p>
      </dgm:t>
    </dgm:pt>
    <dgm:pt modelId="{6508CDE3-9789-47EB-91CF-41BFF4980B67}">
      <dgm:prSet/>
      <dgm:spPr/>
      <dgm:t>
        <a:bodyPr/>
        <a:lstStyle/>
        <a:p>
          <a:r>
            <a:rPr lang="nl-NL" b="0" i="0"/>
            <a:t>De </a:t>
          </a:r>
          <a:r>
            <a:rPr lang="nl-NL"/>
            <a:t>controle</a:t>
          </a:r>
          <a:r>
            <a:rPr lang="nl-NL" b="0" i="0"/>
            <a:t>fase</a:t>
          </a:r>
          <a:endParaRPr lang="en-US"/>
        </a:p>
      </dgm:t>
    </dgm:pt>
    <dgm:pt modelId="{EBA0C225-4AE8-4066-A7FE-7F1B29D009A5}" type="parTrans" cxnId="{18615007-B27F-4090-AB7B-65010F93EA65}">
      <dgm:prSet/>
      <dgm:spPr/>
      <dgm:t>
        <a:bodyPr/>
        <a:lstStyle/>
        <a:p>
          <a:endParaRPr lang="en-US"/>
        </a:p>
      </dgm:t>
    </dgm:pt>
    <dgm:pt modelId="{94CE44C6-9C9A-4F36-842A-1A00647933B5}" type="sibTrans" cxnId="{18615007-B27F-4090-AB7B-65010F93EA65}">
      <dgm:prSet/>
      <dgm:spPr/>
      <dgm:t>
        <a:bodyPr/>
        <a:lstStyle/>
        <a:p>
          <a:endParaRPr lang="en-US"/>
        </a:p>
      </dgm:t>
    </dgm:pt>
    <dgm:pt modelId="{AF2B9E25-204D-4D7B-9DDC-58B16ED7DECD}">
      <dgm:prSet/>
      <dgm:spPr/>
      <dgm:t>
        <a:bodyPr/>
        <a:lstStyle/>
        <a:p>
          <a:r>
            <a:rPr lang="nl-NL" b="0" i="0"/>
            <a:t>De afronding</a:t>
          </a:r>
          <a:endParaRPr lang="en-US"/>
        </a:p>
      </dgm:t>
    </dgm:pt>
    <dgm:pt modelId="{3D7242CD-D01C-4D0D-A0A2-60E0B9624D3A}" type="parTrans" cxnId="{C16B64F5-F32D-41D0-B4CE-0F164807422F}">
      <dgm:prSet/>
      <dgm:spPr/>
      <dgm:t>
        <a:bodyPr/>
        <a:lstStyle/>
        <a:p>
          <a:endParaRPr lang="en-US"/>
        </a:p>
      </dgm:t>
    </dgm:pt>
    <dgm:pt modelId="{2B8D453F-F6B4-4B46-927F-5DF08DA2D534}" type="sibTrans" cxnId="{C16B64F5-F32D-41D0-B4CE-0F164807422F}">
      <dgm:prSet/>
      <dgm:spPr/>
      <dgm:t>
        <a:bodyPr/>
        <a:lstStyle/>
        <a:p>
          <a:endParaRPr lang="en-US"/>
        </a:p>
      </dgm:t>
    </dgm:pt>
    <dgm:pt modelId="{06CCFE19-286E-4592-A4C6-4195745A8946}" type="pres">
      <dgm:prSet presAssocID="{E266BFE0-ACA2-4A0B-BF2C-E359EB9E6BAD}" presName="hierChild1" presStyleCnt="0">
        <dgm:presLayoutVars>
          <dgm:chPref val="1"/>
          <dgm:dir/>
          <dgm:animOne val="branch"/>
          <dgm:animLvl val="lvl"/>
          <dgm:resizeHandles/>
        </dgm:presLayoutVars>
      </dgm:prSet>
      <dgm:spPr/>
    </dgm:pt>
    <dgm:pt modelId="{821FA2FD-02AE-496D-B80B-BE8D6D71319A}" type="pres">
      <dgm:prSet presAssocID="{AAC4E4DF-259E-4FED-9404-6E0018903733}" presName="hierRoot1" presStyleCnt="0"/>
      <dgm:spPr/>
    </dgm:pt>
    <dgm:pt modelId="{58624BB4-3F07-4C46-9832-E35DD17AD25E}" type="pres">
      <dgm:prSet presAssocID="{AAC4E4DF-259E-4FED-9404-6E0018903733}" presName="composite" presStyleCnt="0"/>
      <dgm:spPr/>
    </dgm:pt>
    <dgm:pt modelId="{7022E515-23C6-405B-A817-236A3D35669B}" type="pres">
      <dgm:prSet presAssocID="{AAC4E4DF-259E-4FED-9404-6E0018903733}" presName="background" presStyleLbl="node0" presStyleIdx="0" presStyleCnt="4"/>
      <dgm:spPr/>
    </dgm:pt>
    <dgm:pt modelId="{E4FEB48A-D852-47E8-811A-43B86DC8D525}" type="pres">
      <dgm:prSet presAssocID="{AAC4E4DF-259E-4FED-9404-6E0018903733}" presName="text" presStyleLbl="fgAcc0" presStyleIdx="0" presStyleCnt="4">
        <dgm:presLayoutVars>
          <dgm:chPref val="3"/>
        </dgm:presLayoutVars>
      </dgm:prSet>
      <dgm:spPr/>
    </dgm:pt>
    <dgm:pt modelId="{EC0916D4-FD8B-4884-AEFC-66E0EF042521}" type="pres">
      <dgm:prSet presAssocID="{AAC4E4DF-259E-4FED-9404-6E0018903733}" presName="hierChild2" presStyleCnt="0"/>
      <dgm:spPr/>
    </dgm:pt>
    <dgm:pt modelId="{62BA38C8-673C-49E3-A26B-530A8357121A}" type="pres">
      <dgm:prSet presAssocID="{3DD33D2A-55EB-41D0-ABB4-E2CDDC647F78}" presName="hierRoot1" presStyleCnt="0"/>
      <dgm:spPr/>
    </dgm:pt>
    <dgm:pt modelId="{6FA1F69B-09EF-407A-9CBA-28B87B62B3CE}" type="pres">
      <dgm:prSet presAssocID="{3DD33D2A-55EB-41D0-ABB4-E2CDDC647F78}" presName="composite" presStyleCnt="0"/>
      <dgm:spPr/>
    </dgm:pt>
    <dgm:pt modelId="{61AAD9B0-955C-40B7-A873-87B9F4CBCDA6}" type="pres">
      <dgm:prSet presAssocID="{3DD33D2A-55EB-41D0-ABB4-E2CDDC647F78}" presName="background" presStyleLbl="node0" presStyleIdx="1" presStyleCnt="4"/>
      <dgm:spPr/>
    </dgm:pt>
    <dgm:pt modelId="{BA76F0C7-A983-471F-AEF9-1A716092D7D5}" type="pres">
      <dgm:prSet presAssocID="{3DD33D2A-55EB-41D0-ABB4-E2CDDC647F78}" presName="text" presStyleLbl="fgAcc0" presStyleIdx="1" presStyleCnt="4">
        <dgm:presLayoutVars>
          <dgm:chPref val="3"/>
        </dgm:presLayoutVars>
      </dgm:prSet>
      <dgm:spPr/>
    </dgm:pt>
    <dgm:pt modelId="{F4024F4C-F210-4C27-85EB-B11611697153}" type="pres">
      <dgm:prSet presAssocID="{3DD33D2A-55EB-41D0-ABB4-E2CDDC647F78}" presName="hierChild2" presStyleCnt="0"/>
      <dgm:spPr/>
    </dgm:pt>
    <dgm:pt modelId="{EA759D71-EE33-43A9-AC03-66ABE1BAB3CC}" type="pres">
      <dgm:prSet presAssocID="{6508CDE3-9789-47EB-91CF-41BFF4980B67}" presName="hierRoot1" presStyleCnt="0"/>
      <dgm:spPr/>
    </dgm:pt>
    <dgm:pt modelId="{1FC16216-DE01-4D47-B3B5-3B7C26C7F7AB}" type="pres">
      <dgm:prSet presAssocID="{6508CDE3-9789-47EB-91CF-41BFF4980B67}" presName="composite" presStyleCnt="0"/>
      <dgm:spPr/>
    </dgm:pt>
    <dgm:pt modelId="{16D995F8-0F3B-40A7-9865-5A0FCEA82ECE}" type="pres">
      <dgm:prSet presAssocID="{6508CDE3-9789-47EB-91CF-41BFF4980B67}" presName="background" presStyleLbl="node0" presStyleIdx="2" presStyleCnt="4"/>
      <dgm:spPr/>
    </dgm:pt>
    <dgm:pt modelId="{27AE787C-1E22-45D5-87BD-C343052F2660}" type="pres">
      <dgm:prSet presAssocID="{6508CDE3-9789-47EB-91CF-41BFF4980B67}" presName="text" presStyleLbl="fgAcc0" presStyleIdx="2" presStyleCnt="4">
        <dgm:presLayoutVars>
          <dgm:chPref val="3"/>
        </dgm:presLayoutVars>
      </dgm:prSet>
      <dgm:spPr/>
    </dgm:pt>
    <dgm:pt modelId="{AEBA465E-254D-4AC1-8A6E-7F487400D06C}" type="pres">
      <dgm:prSet presAssocID="{6508CDE3-9789-47EB-91CF-41BFF4980B67}" presName="hierChild2" presStyleCnt="0"/>
      <dgm:spPr/>
    </dgm:pt>
    <dgm:pt modelId="{CC09CBA8-BC7B-4A69-A2DF-FBC31463D719}" type="pres">
      <dgm:prSet presAssocID="{AF2B9E25-204D-4D7B-9DDC-58B16ED7DECD}" presName="hierRoot1" presStyleCnt="0"/>
      <dgm:spPr/>
    </dgm:pt>
    <dgm:pt modelId="{B1B37E85-B35D-49EA-AFAE-984BEB7253A4}" type="pres">
      <dgm:prSet presAssocID="{AF2B9E25-204D-4D7B-9DDC-58B16ED7DECD}" presName="composite" presStyleCnt="0"/>
      <dgm:spPr/>
    </dgm:pt>
    <dgm:pt modelId="{604F1B8F-C452-47EF-B2FB-32F9D5BCD5F1}" type="pres">
      <dgm:prSet presAssocID="{AF2B9E25-204D-4D7B-9DDC-58B16ED7DECD}" presName="background" presStyleLbl="node0" presStyleIdx="3" presStyleCnt="4"/>
      <dgm:spPr/>
    </dgm:pt>
    <dgm:pt modelId="{990D3FDD-F470-4527-A7A5-92A28418874D}" type="pres">
      <dgm:prSet presAssocID="{AF2B9E25-204D-4D7B-9DDC-58B16ED7DECD}" presName="text" presStyleLbl="fgAcc0" presStyleIdx="3" presStyleCnt="4">
        <dgm:presLayoutVars>
          <dgm:chPref val="3"/>
        </dgm:presLayoutVars>
      </dgm:prSet>
      <dgm:spPr/>
    </dgm:pt>
    <dgm:pt modelId="{D4E2DEE2-BAD9-4B2D-BE4C-F975C2C2F507}" type="pres">
      <dgm:prSet presAssocID="{AF2B9E25-204D-4D7B-9DDC-58B16ED7DECD}" presName="hierChild2" presStyleCnt="0"/>
      <dgm:spPr/>
    </dgm:pt>
  </dgm:ptLst>
  <dgm:cxnLst>
    <dgm:cxn modelId="{18615007-B27F-4090-AB7B-65010F93EA65}" srcId="{E266BFE0-ACA2-4A0B-BF2C-E359EB9E6BAD}" destId="{6508CDE3-9789-47EB-91CF-41BFF4980B67}" srcOrd="2" destOrd="0" parTransId="{EBA0C225-4AE8-4066-A7FE-7F1B29D009A5}" sibTransId="{94CE44C6-9C9A-4F36-842A-1A00647933B5}"/>
    <dgm:cxn modelId="{97468947-F066-40F6-BFA5-AAE6C6DD1FC7}" type="presOf" srcId="{E266BFE0-ACA2-4A0B-BF2C-E359EB9E6BAD}" destId="{06CCFE19-286E-4592-A4C6-4195745A8946}" srcOrd="0" destOrd="0" presId="urn:microsoft.com/office/officeart/2005/8/layout/hierarchy1"/>
    <dgm:cxn modelId="{FE9BC66F-B8DA-47A6-9C8F-4AEEA54F1250}" type="presOf" srcId="{AF2B9E25-204D-4D7B-9DDC-58B16ED7DECD}" destId="{990D3FDD-F470-4527-A7A5-92A28418874D}" srcOrd="0" destOrd="0" presId="urn:microsoft.com/office/officeart/2005/8/layout/hierarchy1"/>
    <dgm:cxn modelId="{71AFF77B-6D68-4A5A-BAE2-1361F8F140D9}" type="presOf" srcId="{AAC4E4DF-259E-4FED-9404-6E0018903733}" destId="{E4FEB48A-D852-47E8-811A-43B86DC8D525}" srcOrd="0" destOrd="0" presId="urn:microsoft.com/office/officeart/2005/8/layout/hierarchy1"/>
    <dgm:cxn modelId="{71C4E3A2-54F3-472A-96DB-18D9A4B68588}" type="presOf" srcId="{3DD33D2A-55EB-41D0-ABB4-E2CDDC647F78}" destId="{BA76F0C7-A983-471F-AEF9-1A716092D7D5}" srcOrd="0" destOrd="0" presId="urn:microsoft.com/office/officeart/2005/8/layout/hierarchy1"/>
    <dgm:cxn modelId="{4A0B57AE-8BB9-45A9-AA74-B5DBF7664F11}" type="presOf" srcId="{6508CDE3-9789-47EB-91CF-41BFF4980B67}" destId="{27AE787C-1E22-45D5-87BD-C343052F2660}" srcOrd="0" destOrd="0" presId="urn:microsoft.com/office/officeart/2005/8/layout/hierarchy1"/>
    <dgm:cxn modelId="{672969C3-E117-4087-9295-7EF911858709}" srcId="{E266BFE0-ACA2-4A0B-BF2C-E359EB9E6BAD}" destId="{3DD33D2A-55EB-41D0-ABB4-E2CDDC647F78}" srcOrd="1" destOrd="0" parTransId="{58F57EB6-B3E7-4C5D-863D-7DEAC0EC3038}" sibTransId="{64DCE543-1CF4-4D14-8542-15559A598957}"/>
    <dgm:cxn modelId="{5340A1F2-3D2B-4CCC-A191-AA2AB8ABE905}" srcId="{E266BFE0-ACA2-4A0B-BF2C-E359EB9E6BAD}" destId="{AAC4E4DF-259E-4FED-9404-6E0018903733}" srcOrd="0" destOrd="0" parTransId="{67D5780B-EB14-4BFC-A337-DA2D207E9A8A}" sibTransId="{FE813992-0A27-47CE-97AC-44617E52EABE}"/>
    <dgm:cxn modelId="{C16B64F5-F32D-41D0-B4CE-0F164807422F}" srcId="{E266BFE0-ACA2-4A0B-BF2C-E359EB9E6BAD}" destId="{AF2B9E25-204D-4D7B-9DDC-58B16ED7DECD}" srcOrd="3" destOrd="0" parTransId="{3D7242CD-D01C-4D0D-A0A2-60E0B9624D3A}" sibTransId="{2B8D453F-F6B4-4B46-927F-5DF08DA2D534}"/>
    <dgm:cxn modelId="{490AF8EE-02A7-461A-B1D0-CF06003565D8}" type="presParOf" srcId="{06CCFE19-286E-4592-A4C6-4195745A8946}" destId="{821FA2FD-02AE-496D-B80B-BE8D6D71319A}" srcOrd="0" destOrd="0" presId="urn:microsoft.com/office/officeart/2005/8/layout/hierarchy1"/>
    <dgm:cxn modelId="{8EB29590-4CCC-4683-870E-78C4B8D17876}" type="presParOf" srcId="{821FA2FD-02AE-496D-B80B-BE8D6D71319A}" destId="{58624BB4-3F07-4C46-9832-E35DD17AD25E}" srcOrd="0" destOrd="0" presId="urn:microsoft.com/office/officeart/2005/8/layout/hierarchy1"/>
    <dgm:cxn modelId="{A605346D-7872-4306-B649-F362FFC02713}" type="presParOf" srcId="{58624BB4-3F07-4C46-9832-E35DD17AD25E}" destId="{7022E515-23C6-405B-A817-236A3D35669B}" srcOrd="0" destOrd="0" presId="urn:microsoft.com/office/officeart/2005/8/layout/hierarchy1"/>
    <dgm:cxn modelId="{5EC540D4-7EFF-47F2-93BF-DA99B5595B74}" type="presParOf" srcId="{58624BB4-3F07-4C46-9832-E35DD17AD25E}" destId="{E4FEB48A-D852-47E8-811A-43B86DC8D525}" srcOrd="1" destOrd="0" presId="urn:microsoft.com/office/officeart/2005/8/layout/hierarchy1"/>
    <dgm:cxn modelId="{93080D21-2D32-486B-8C82-3C829AC45CF7}" type="presParOf" srcId="{821FA2FD-02AE-496D-B80B-BE8D6D71319A}" destId="{EC0916D4-FD8B-4884-AEFC-66E0EF042521}" srcOrd="1" destOrd="0" presId="urn:microsoft.com/office/officeart/2005/8/layout/hierarchy1"/>
    <dgm:cxn modelId="{7AA481A7-DFA2-45DD-BFC1-E11FA38F7CBD}" type="presParOf" srcId="{06CCFE19-286E-4592-A4C6-4195745A8946}" destId="{62BA38C8-673C-49E3-A26B-530A8357121A}" srcOrd="1" destOrd="0" presId="urn:microsoft.com/office/officeart/2005/8/layout/hierarchy1"/>
    <dgm:cxn modelId="{6899B5D6-5CFE-4F60-BF98-A50400A4345C}" type="presParOf" srcId="{62BA38C8-673C-49E3-A26B-530A8357121A}" destId="{6FA1F69B-09EF-407A-9CBA-28B87B62B3CE}" srcOrd="0" destOrd="0" presId="urn:microsoft.com/office/officeart/2005/8/layout/hierarchy1"/>
    <dgm:cxn modelId="{55882A8A-3051-4D0D-B1DC-32EDE29A1FA5}" type="presParOf" srcId="{6FA1F69B-09EF-407A-9CBA-28B87B62B3CE}" destId="{61AAD9B0-955C-40B7-A873-87B9F4CBCDA6}" srcOrd="0" destOrd="0" presId="urn:microsoft.com/office/officeart/2005/8/layout/hierarchy1"/>
    <dgm:cxn modelId="{8FC94147-5262-4B8D-B704-D54792C26A91}" type="presParOf" srcId="{6FA1F69B-09EF-407A-9CBA-28B87B62B3CE}" destId="{BA76F0C7-A983-471F-AEF9-1A716092D7D5}" srcOrd="1" destOrd="0" presId="urn:microsoft.com/office/officeart/2005/8/layout/hierarchy1"/>
    <dgm:cxn modelId="{3194CAAB-0605-4396-8715-2A04A96C810D}" type="presParOf" srcId="{62BA38C8-673C-49E3-A26B-530A8357121A}" destId="{F4024F4C-F210-4C27-85EB-B11611697153}" srcOrd="1" destOrd="0" presId="urn:microsoft.com/office/officeart/2005/8/layout/hierarchy1"/>
    <dgm:cxn modelId="{315BDBF2-F8E0-4877-8B9D-641E3AA6078A}" type="presParOf" srcId="{06CCFE19-286E-4592-A4C6-4195745A8946}" destId="{EA759D71-EE33-43A9-AC03-66ABE1BAB3CC}" srcOrd="2" destOrd="0" presId="urn:microsoft.com/office/officeart/2005/8/layout/hierarchy1"/>
    <dgm:cxn modelId="{F433B490-B41A-4A7F-9F49-BBFB08715576}" type="presParOf" srcId="{EA759D71-EE33-43A9-AC03-66ABE1BAB3CC}" destId="{1FC16216-DE01-4D47-B3B5-3B7C26C7F7AB}" srcOrd="0" destOrd="0" presId="urn:microsoft.com/office/officeart/2005/8/layout/hierarchy1"/>
    <dgm:cxn modelId="{713F995C-CF9B-445A-AD57-4343417B7DEE}" type="presParOf" srcId="{1FC16216-DE01-4D47-B3B5-3B7C26C7F7AB}" destId="{16D995F8-0F3B-40A7-9865-5A0FCEA82ECE}" srcOrd="0" destOrd="0" presId="urn:microsoft.com/office/officeart/2005/8/layout/hierarchy1"/>
    <dgm:cxn modelId="{F823A91C-911D-4E28-8070-06A93E32F01D}" type="presParOf" srcId="{1FC16216-DE01-4D47-B3B5-3B7C26C7F7AB}" destId="{27AE787C-1E22-45D5-87BD-C343052F2660}" srcOrd="1" destOrd="0" presId="urn:microsoft.com/office/officeart/2005/8/layout/hierarchy1"/>
    <dgm:cxn modelId="{AC014881-524F-491D-A430-E4069EFAEE7F}" type="presParOf" srcId="{EA759D71-EE33-43A9-AC03-66ABE1BAB3CC}" destId="{AEBA465E-254D-4AC1-8A6E-7F487400D06C}" srcOrd="1" destOrd="0" presId="urn:microsoft.com/office/officeart/2005/8/layout/hierarchy1"/>
    <dgm:cxn modelId="{E716AFA4-C3AA-497C-998B-A023307F6B27}" type="presParOf" srcId="{06CCFE19-286E-4592-A4C6-4195745A8946}" destId="{CC09CBA8-BC7B-4A69-A2DF-FBC31463D719}" srcOrd="3" destOrd="0" presId="urn:microsoft.com/office/officeart/2005/8/layout/hierarchy1"/>
    <dgm:cxn modelId="{A3A4F0E4-E6C5-46DF-B047-323C843EABFF}" type="presParOf" srcId="{CC09CBA8-BC7B-4A69-A2DF-FBC31463D719}" destId="{B1B37E85-B35D-49EA-AFAE-984BEB7253A4}" srcOrd="0" destOrd="0" presId="urn:microsoft.com/office/officeart/2005/8/layout/hierarchy1"/>
    <dgm:cxn modelId="{498E0B62-395E-4976-B007-27EB1D8EBDBC}" type="presParOf" srcId="{B1B37E85-B35D-49EA-AFAE-984BEB7253A4}" destId="{604F1B8F-C452-47EF-B2FB-32F9D5BCD5F1}" srcOrd="0" destOrd="0" presId="urn:microsoft.com/office/officeart/2005/8/layout/hierarchy1"/>
    <dgm:cxn modelId="{F36B42E8-A44E-4F10-A961-C487FC813D1F}" type="presParOf" srcId="{B1B37E85-B35D-49EA-AFAE-984BEB7253A4}" destId="{990D3FDD-F470-4527-A7A5-92A28418874D}" srcOrd="1" destOrd="0" presId="urn:microsoft.com/office/officeart/2005/8/layout/hierarchy1"/>
    <dgm:cxn modelId="{09A81D9A-EF56-4E0E-AA4F-67420E5A16F3}" type="presParOf" srcId="{CC09CBA8-BC7B-4A69-A2DF-FBC31463D719}" destId="{D4E2DEE2-BAD9-4B2D-BE4C-F975C2C2F50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E848F73-3FC8-4CB2-8B26-C345CCFF832B}" type="doc">
      <dgm:prSet loTypeId="urn:microsoft.com/office/officeart/2005/8/layout/hProcess9" loCatId="process" qsTypeId="urn:microsoft.com/office/officeart/2005/8/quickstyle/simple1" qsCatId="simple" csTypeId="urn:microsoft.com/office/officeart/2005/8/colors/colorful1" csCatId="colorful" phldr="1"/>
      <dgm:spPr/>
      <dgm:t>
        <a:bodyPr/>
        <a:lstStyle/>
        <a:p>
          <a:endParaRPr lang="nl-NL"/>
        </a:p>
      </dgm:t>
    </dgm:pt>
    <dgm:pt modelId="{8F232DEB-F8B4-415B-9B81-038B486F56FA}">
      <dgm:prSet custT="1"/>
      <dgm:spPr/>
      <dgm:t>
        <a:bodyPr/>
        <a:lstStyle/>
        <a:p>
          <a:r>
            <a:rPr lang="nl-NL" sz="1100" dirty="0"/>
            <a:t>Zoek contact met jullie opdrachtgever en maak een definitieve afspraak (online). Check de tool: Teams, Zoom, Whatsapp? Vraag na hoeveel tijd er gereserveerd wordt. </a:t>
          </a:r>
        </a:p>
      </dgm:t>
    </dgm:pt>
    <dgm:pt modelId="{5E49A7D2-B143-48DB-BC1F-C530D1B51A15}" type="parTrans" cxnId="{9B637658-214D-49EA-A5AE-6D93959191C5}">
      <dgm:prSet/>
      <dgm:spPr/>
      <dgm:t>
        <a:bodyPr/>
        <a:lstStyle/>
        <a:p>
          <a:endParaRPr lang="nl-NL" sz="1100"/>
        </a:p>
      </dgm:t>
    </dgm:pt>
    <dgm:pt modelId="{2C7C3175-6239-4DF2-B7C3-881532F8A2F8}" type="sibTrans" cxnId="{9B637658-214D-49EA-A5AE-6D93959191C5}">
      <dgm:prSet/>
      <dgm:spPr/>
      <dgm:t>
        <a:bodyPr/>
        <a:lstStyle/>
        <a:p>
          <a:endParaRPr lang="nl-NL" sz="1100"/>
        </a:p>
      </dgm:t>
    </dgm:pt>
    <dgm:pt modelId="{21B77C16-B949-459F-B264-162AF68AB6CF}">
      <dgm:prSet custT="1"/>
      <dgm:spPr/>
      <dgm:t>
        <a:bodyPr/>
        <a:lstStyle/>
        <a:p>
          <a:r>
            <a:rPr lang="nl-NL" sz="1600" dirty="0"/>
            <a:t>Onderzoek naar organisatie/bedrijf, </a:t>
          </a:r>
          <a:r>
            <a:rPr lang="nl-NL" sz="1600" dirty="0" err="1"/>
            <a:t>opdracht-gever</a:t>
          </a:r>
          <a:r>
            <a:rPr lang="nl-NL" sz="1600" dirty="0"/>
            <a:t> en het thema/</a:t>
          </a:r>
          <a:r>
            <a:rPr lang="nl-NL" sz="1600" dirty="0" err="1"/>
            <a:t>on-derwerp</a:t>
          </a:r>
          <a:r>
            <a:rPr lang="nl-NL" sz="1600" dirty="0"/>
            <a:t>.</a:t>
          </a:r>
        </a:p>
      </dgm:t>
    </dgm:pt>
    <dgm:pt modelId="{FC628879-0284-448E-90E5-1412E5488B64}" type="parTrans" cxnId="{F16212A1-99CB-433D-B65D-3474DD34C417}">
      <dgm:prSet/>
      <dgm:spPr/>
      <dgm:t>
        <a:bodyPr/>
        <a:lstStyle/>
        <a:p>
          <a:endParaRPr lang="nl-NL" sz="1100"/>
        </a:p>
      </dgm:t>
    </dgm:pt>
    <dgm:pt modelId="{2D334D8F-11B0-4947-A430-2AED65C7A815}" type="sibTrans" cxnId="{F16212A1-99CB-433D-B65D-3474DD34C417}">
      <dgm:prSet/>
      <dgm:spPr/>
      <dgm:t>
        <a:bodyPr/>
        <a:lstStyle/>
        <a:p>
          <a:endParaRPr lang="nl-NL" sz="1100"/>
        </a:p>
      </dgm:t>
    </dgm:pt>
    <dgm:pt modelId="{FA92A959-CC54-44AD-91B9-3A7F06A6ED0B}">
      <dgm:prSet custT="1"/>
      <dgm:spPr/>
      <dgm:t>
        <a:bodyPr/>
        <a:lstStyle/>
        <a:p>
          <a:r>
            <a:rPr lang="nl-NL" sz="1600"/>
            <a:t>Kijk nog eens goed naar jullie opdracht; is het duidelijk? Wat niet? </a:t>
          </a:r>
        </a:p>
      </dgm:t>
    </dgm:pt>
    <dgm:pt modelId="{96E1F041-15B9-4E39-8900-AEFC78FD3859}" type="parTrans" cxnId="{55C9B2D9-5ECD-4464-82EB-825A1CD80D97}">
      <dgm:prSet/>
      <dgm:spPr/>
      <dgm:t>
        <a:bodyPr/>
        <a:lstStyle/>
        <a:p>
          <a:endParaRPr lang="nl-NL" sz="1100"/>
        </a:p>
      </dgm:t>
    </dgm:pt>
    <dgm:pt modelId="{8D2FE8FD-2CF5-4D32-A9EB-BFB53704437E}" type="sibTrans" cxnId="{55C9B2D9-5ECD-4464-82EB-825A1CD80D97}">
      <dgm:prSet/>
      <dgm:spPr/>
      <dgm:t>
        <a:bodyPr/>
        <a:lstStyle/>
        <a:p>
          <a:endParaRPr lang="nl-NL" sz="1100"/>
        </a:p>
      </dgm:t>
    </dgm:pt>
    <dgm:pt modelId="{CB51F322-2E4B-4598-8BCE-344CD4C8DC5E}">
      <dgm:prSet custT="1"/>
      <dgm:spPr/>
      <dgm:t>
        <a:bodyPr/>
        <a:lstStyle/>
        <a:p>
          <a:r>
            <a:rPr lang="nl-NL" sz="1600"/>
            <a:t>Wat willen jullie weten en formuleer hiervoor goede vragen.</a:t>
          </a:r>
        </a:p>
      </dgm:t>
    </dgm:pt>
    <dgm:pt modelId="{C47C1393-E43F-4982-AEC7-8E56E8B7A9A3}" type="parTrans" cxnId="{89E456E7-7B3B-4720-BD13-1793FDF2B73F}">
      <dgm:prSet/>
      <dgm:spPr/>
      <dgm:t>
        <a:bodyPr/>
        <a:lstStyle/>
        <a:p>
          <a:endParaRPr lang="nl-NL" sz="1100"/>
        </a:p>
      </dgm:t>
    </dgm:pt>
    <dgm:pt modelId="{0299EB1A-470A-4736-87B1-F49E2B8C56CC}" type="sibTrans" cxnId="{89E456E7-7B3B-4720-BD13-1793FDF2B73F}">
      <dgm:prSet/>
      <dgm:spPr/>
      <dgm:t>
        <a:bodyPr/>
        <a:lstStyle/>
        <a:p>
          <a:endParaRPr lang="nl-NL" sz="1100"/>
        </a:p>
      </dgm:t>
    </dgm:pt>
    <dgm:pt modelId="{2CE2E3D0-9687-4829-8B81-61BE095D62AE}">
      <dgm:prSet custT="1"/>
      <dgm:spPr/>
      <dgm:t>
        <a:bodyPr/>
        <a:lstStyle/>
        <a:p>
          <a:r>
            <a:rPr lang="nl-NL" sz="1400" dirty="0"/>
            <a:t>Wat willen jullie vertellen over jezelf, team of opleiding,  gesprek is immers ook de eerste kennismaking! </a:t>
          </a:r>
        </a:p>
      </dgm:t>
    </dgm:pt>
    <dgm:pt modelId="{19F9EA4A-9168-46F3-9100-85FCFF980BFF}" type="parTrans" cxnId="{56858880-1073-4994-AB66-0EF8A50E2BC5}">
      <dgm:prSet/>
      <dgm:spPr/>
      <dgm:t>
        <a:bodyPr/>
        <a:lstStyle/>
        <a:p>
          <a:endParaRPr lang="nl-NL" sz="1100"/>
        </a:p>
      </dgm:t>
    </dgm:pt>
    <dgm:pt modelId="{AB5E261F-BFF3-4355-AC06-A2DD9E4C93CA}" type="sibTrans" cxnId="{56858880-1073-4994-AB66-0EF8A50E2BC5}">
      <dgm:prSet/>
      <dgm:spPr/>
      <dgm:t>
        <a:bodyPr/>
        <a:lstStyle/>
        <a:p>
          <a:endParaRPr lang="nl-NL" sz="1100"/>
        </a:p>
      </dgm:t>
    </dgm:pt>
    <dgm:pt modelId="{60E02D35-14C8-4DAE-9115-23ED5954A8A8}">
      <dgm:prSet custT="1"/>
      <dgm:spPr/>
      <dgm:t>
        <a:bodyPr/>
        <a:lstStyle/>
        <a:p>
          <a:r>
            <a:rPr lang="nl-NL" sz="1400" dirty="0"/>
            <a:t>Maak een goede opbouw van het gesprek en hou rekening met de beschikbare tijd! </a:t>
          </a:r>
        </a:p>
      </dgm:t>
    </dgm:pt>
    <dgm:pt modelId="{6716D357-8514-439D-9215-1F401BA7D0A4}" type="parTrans" cxnId="{E60E2750-C199-49B6-B850-4C906AC78B9F}">
      <dgm:prSet/>
      <dgm:spPr/>
      <dgm:t>
        <a:bodyPr/>
        <a:lstStyle/>
        <a:p>
          <a:endParaRPr lang="nl-NL" sz="1100"/>
        </a:p>
      </dgm:t>
    </dgm:pt>
    <dgm:pt modelId="{E4E19E60-6C41-40D4-99DD-EC971CAC21C8}" type="sibTrans" cxnId="{E60E2750-C199-49B6-B850-4C906AC78B9F}">
      <dgm:prSet/>
      <dgm:spPr/>
      <dgm:t>
        <a:bodyPr/>
        <a:lstStyle/>
        <a:p>
          <a:endParaRPr lang="nl-NL" sz="1100"/>
        </a:p>
      </dgm:t>
    </dgm:pt>
    <dgm:pt modelId="{14B28A65-0F79-41BD-930A-A92FABCFF5CB}">
      <dgm:prSet custT="1"/>
      <dgm:spPr/>
      <dgm:t>
        <a:bodyPr/>
        <a:lstStyle/>
        <a:p>
          <a:r>
            <a:rPr lang="nl-NL" sz="1400" dirty="0"/>
            <a:t>Maak een taakverdeling voor het gesprek; </a:t>
          </a:r>
          <a:r>
            <a:rPr lang="nl-NL" sz="1400" dirty="0" err="1"/>
            <a:t>gesprekslei-der</a:t>
          </a:r>
          <a:r>
            <a:rPr lang="nl-NL" sz="1400" dirty="0"/>
            <a:t>, vragensteller, notulist, tijdsbewaker, back-up, technicus….</a:t>
          </a:r>
        </a:p>
      </dgm:t>
    </dgm:pt>
    <dgm:pt modelId="{4EC0C83F-6456-4456-ABBD-46673F3751E8}" type="parTrans" cxnId="{88D8F84F-AED5-4800-A770-220EA12FA2C8}">
      <dgm:prSet/>
      <dgm:spPr/>
      <dgm:t>
        <a:bodyPr/>
        <a:lstStyle/>
        <a:p>
          <a:endParaRPr lang="nl-NL" sz="1100"/>
        </a:p>
      </dgm:t>
    </dgm:pt>
    <dgm:pt modelId="{20FE9B6B-CB31-4357-836B-E73C3BA7E40B}" type="sibTrans" cxnId="{88D8F84F-AED5-4800-A770-220EA12FA2C8}">
      <dgm:prSet/>
      <dgm:spPr/>
      <dgm:t>
        <a:bodyPr/>
        <a:lstStyle/>
        <a:p>
          <a:endParaRPr lang="nl-NL" sz="1100"/>
        </a:p>
      </dgm:t>
    </dgm:pt>
    <dgm:pt modelId="{E0E1E450-4DDD-4B80-99D1-754B48A2C800}">
      <dgm:prSet custT="1"/>
      <dgm:spPr/>
      <dgm:t>
        <a:bodyPr/>
        <a:lstStyle/>
        <a:p>
          <a:r>
            <a:rPr lang="nl-NL" sz="1600" dirty="0"/>
            <a:t>Oefen de </a:t>
          </a:r>
          <a:r>
            <a:rPr lang="nl-NL" sz="1600" dirty="0" err="1"/>
            <a:t>verschillen-de</a:t>
          </a:r>
          <a:r>
            <a:rPr lang="nl-NL" sz="1600" dirty="0"/>
            <a:t> onderdelen en neem de vorige sheet hierin mee! </a:t>
          </a:r>
        </a:p>
      </dgm:t>
    </dgm:pt>
    <dgm:pt modelId="{427FB7DB-65C5-43FA-ADF0-FF0FACCD9834}" type="parTrans" cxnId="{FB045C16-EE38-4569-84D7-7259B313649E}">
      <dgm:prSet/>
      <dgm:spPr/>
      <dgm:t>
        <a:bodyPr/>
        <a:lstStyle/>
        <a:p>
          <a:endParaRPr lang="nl-NL" sz="1100"/>
        </a:p>
      </dgm:t>
    </dgm:pt>
    <dgm:pt modelId="{96DFEEDD-8FE5-4F88-BAAB-F66D4D7F6823}" type="sibTrans" cxnId="{FB045C16-EE38-4569-84D7-7259B313649E}">
      <dgm:prSet/>
      <dgm:spPr/>
      <dgm:t>
        <a:bodyPr/>
        <a:lstStyle/>
        <a:p>
          <a:endParaRPr lang="nl-NL" sz="1100"/>
        </a:p>
      </dgm:t>
    </dgm:pt>
    <dgm:pt modelId="{A642A191-84FA-456E-924C-C882B8A7C082}" type="pres">
      <dgm:prSet presAssocID="{4E848F73-3FC8-4CB2-8B26-C345CCFF832B}" presName="CompostProcess" presStyleCnt="0">
        <dgm:presLayoutVars>
          <dgm:dir/>
          <dgm:resizeHandles val="exact"/>
        </dgm:presLayoutVars>
      </dgm:prSet>
      <dgm:spPr/>
    </dgm:pt>
    <dgm:pt modelId="{8435F3D4-1E3C-4A84-92AB-8F16B5E76BFF}" type="pres">
      <dgm:prSet presAssocID="{4E848F73-3FC8-4CB2-8B26-C345CCFF832B}" presName="arrow" presStyleLbl="bgShp" presStyleIdx="0" presStyleCnt="1"/>
      <dgm:spPr/>
    </dgm:pt>
    <dgm:pt modelId="{74275CD2-79BB-42F3-ABE1-1E95E0C6B1BA}" type="pres">
      <dgm:prSet presAssocID="{4E848F73-3FC8-4CB2-8B26-C345CCFF832B}" presName="linearProcess" presStyleCnt="0"/>
      <dgm:spPr/>
    </dgm:pt>
    <dgm:pt modelId="{ADE2E913-9D5E-4CA2-B1F7-C39B1B4488ED}" type="pres">
      <dgm:prSet presAssocID="{8F232DEB-F8B4-415B-9B81-038B486F56FA}" presName="textNode" presStyleLbl="node1" presStyleIdx="0" presStyleCnt="8">
        <dgm:presLayoutVars>
          <dgm:bulletEnabled val="1"/>
        </dgm:presLayoutVars>
      </dgm:prSet>
      <dgm:spPr/>
    </dgm:pt>
    <dgm:pt modelId="{0918299F-32B7-4CC7-B886-C109D959D162}" type="pres">
      <dgm:prSet presAssocID="{2C7C3175-6239-4DF2-B7C3-881532F8A2F8}" presName="sibTrans" presStyleCnt="0"/>
      <dgm:spPr/>
    </dgm:pt>
    <dgm:pt modelId="{C82170A0-AA69-4286-ADE8-E519A0F9DE12}" type="pres">
      <dgm:prSet presAssocID="{21B77C16-B949-459F-B264-162AF68AB6CF}" presName="textNode" presStyleLbl="node1" presStyleIdx="1" presStyleCnt="8">
        <dgm:presLayoutVars>
          <dgm:bulletEnabled val="1"/>
        </dgm:presLayoutVars>
      </dgm:prSet>
      <dgm:spPr/>
    </dgm:pt>
    <dgm:pt modelId="{380A0A07-5FF9-42B9-8BB3-152962F51E55}" type="pres">
      <dgm:prSet presAssocID="{2D334D8F-11B0-4947-A430-2AED65C7A815}" presName="sibTrans" presStyleCnt="0"/>
      <dgm:spPr/>
    </dgm:pt>
    <dgm:pt modelId="{FDAE91A1-9070-43BD-A63E-0E58AF85C8E4}" type="pres">
      <dgm:prSet presAssocID="{FA92A959-CC54-44AD-91B9-3A7F06A6ED0B}" presName="textNode" presStyleLbl="node1" presStyleIdx="2" presStyleCnt="8">
        <dgm:presLayoutVars>
          <dgm:bulletEnabled val="1"/>
        </dgm:presLayoutVars>
      </dgm:prSet>
      <dgm:spPr/>
    </dgm:pt>
    <dgm:pt modelId="{BC62EC1A-08FA-435C-B877-F2FCBAB2BDAE}" type="pres">
      <dgm:prSet presAssocID="{8D2FE8FD-2CF5-4D32-A9EB-BFB53704437E}" presName="sibTrans" presStyleCnt="0"/>
      <dgm:spPr/>
    </dgm:pt>
    <dgm:pt modelId="{5924DE6E-65A3-4E41-8783-99B36D448626}" type="pres">
      <dgm:prSet presAssocID="{CB51F322-2E4B-4598-8BCE-344CD4C8DC5E}" presName="textNode" presStyleLbl="node1" presStyleIdx="3" presStyleCnt="8">
        <dgm:presLayoutVars>
          <dgm:bulletEnabled val="1"/>
        </dgm:presLayoutVars>
      </dgm:prSet>
      <dgm:spPr/>
    </dgm:pt>
    <dgm:pt modelId="{83815B6C-44D5-411A-A3DD-F2784FC8E1D8}" type="pres">
      <dgm:prSet presAssocID="{0299EB1A-470A-4736-87B1-F49E2B8C56CC}" presName="sibTrans" presStyleCnt="0"/>
      <dgm:spPr/>
    </dgm:pt>
    <dgm:pt modelId="{857C40F9-F96B-40CD-9530-04F39DF07E52}" type="pres">
      <dgm:prSet presAssocID="{2CE2E3D0-9687-4829-8B81-61BE095D62AE}" presName="textNode" presStyleLbl="node1" presStyleIdx="4" presStyleCnt="8">
        <dgm:presLayoutVars>
          <dgm:bulletEnabled val="1"/>
        </dgm:presLayoutVars>
      </dgm:prSet>
      <dgm:spPr/>
    </dgm:pt>
    <dgm:pt modelId="{9515E2A1-9927-437E-9409-33A6A681EFCF}" type="pres">
      <dgm:prSet presAssocID="{AB5E261F-BFF3-4355-AC06-A2DD9E4C93CA}" presName="sibTrans" presStyleCnt="0"/>
      <dgm:spPr/>
    </dgm:pt>
    <dgm:pt modelId="{77FE103E-F7FB-468A-BED8-C9FE6C99B8F7}" type="pres">
      <dgm:prSet presAssocID="{60E02D35-14C8-4DAE-9115-23ED5954A8A8}" presName="textNode" presStyleLbl="node1" presStyleIdx="5" presStyleCnt="8">
        <dgm:presLayoutVars>
          <dgm:bulletEnabled val="1"/>
        </dgm:presLayoutVars>
      </dgm:prSet>
      <dgm:spPr/>
    </dgm:pt>
    <dgm:pt modelId="{40F6FA5A-166E-4247-9140-C0271C7198D6}" type="pres">
      <dgm:prSet presAssocID="{E4E19E60-6C41-40D4-99DD-EC971CAC21C8}" presName="sibTrans" presStyleCnt="0"/>
      <dgm:spPr/>
    </dgm:pt>
    <dgm:pt modelId="{E9C5BF7E-BA4F-4B26-9E56-B9F0EC2551F1}" type="pres">
      <dgm:prSet presAssocID="{14B28A65-0F79-41BD-930A-A92FABCFF5CB}" presName="textNode" presStyleLbl="node1" presStyleIdx="6" presStyleCnt="8">
        <dgm:presLayoutVars>
          <dgm:bulletEnabled val="1"/>
        </dgm:presLayoutVars>
      </dgm:prSet>
      <dgm:spPr/>
    </dgm:pt>
    <dgm:pt modelId="{2CDDB6BD-D628-4E46-A678-08241E4CAFDB}" type="pres">
      <dgm:prSet presAssocID="{20FE9B6B-CB31-4357-836B-E73C3BA7E40B}" presName="sibTrans" presStyleCnt="0"/>
      <dgm:spPr/>
    </dgm:pt>
    <dgm:pt modelId="{A3E7CE0B-39FE-4B05-8213-C361F3ABDA13}" type="pres">
      <dgm:prSet presAssocID="{E0E1E450-4DDD-4B80-99D1-754B48A2C800}" presName="textNode" presStyleLbl="node1" presStyleIdx="7" presStyleCnt="8">
        <dgm:presLayoutVars>
          <dgm:bulletEnabled val="1"/>
        </dgm:presLayoutVars>
      </dgm:prSet>
      <dgm:spPr/>
    </dgm:pt>
  </dgm:ptLst>
  <dgm:cxnLst>
    <dgm:cxn modelId="{FB045C16-EE38-4569-84D7-7259B313649E}" srcId="{4E848F73-3FC8-4CB2-8B26-C345CCFF832B}" destId="{E0E1E450-4DDD-4B80-99D1-754B48A2C800}" srcOrd="7" destOrd="0" parTransId="{427FB7DB-65C5-43FA-ADF0-FF0FACCD9834}" sibTransId="{96DFEEDD-8FE5-4F88-BAAB-F66D4D7F6823}"/>
    <dgm:cxn modelId="{40592624-2CC4-4AE0-9F7A-F524FBF6F739}" type="presOf" srcId="{CB51F322-2E4B-4598-8BCE-344CD4C8DC5E}" destId="{5924DE6E-65A3-4E41-8783-99B36D448626}" srcOrd="0" destOrd="0" presId="urn:microsoft.com/office/officeart/2005/8/layout/hProcess9"/>
    <dgm:cxn modelId="{44AD636A-F074-43FE-8968-4029BEE94872}" type="presOf" srcId="{14B28A65-0F79-41BD-930A-A92FABCFF5CB}" destId="{E9C5BF7E-BA4F-4B26-9E56-B9F0EC2551F1}" srcOrd="0" destOrd="0" presId="urn:microsoft.com/office/officeart/2005/8/layout/hProcess9"/>
    <dgm:cxn modelId="{88D8F84F-AED5-4800-A770-220EA12FA2C8}" srcId="{4E848F73-3FC8-4CB2-8B26-C345CCFF832B}" destId="{14B28A65-0F79-41BD-930A-A92FABCFF5CB}" srcOrd="6" destOrd="0" parTransId="{4EC0C83F-6456-4456-ABBD-46673F3751E8}" sibTransId="{20FE9B6B-CB31-4357-836B-E73C3BA7E40B}"/>
    <dgm:cxn modelId="{E60E2750-C199-49B6-B850-4C906AC78B9F}" srcId="{4E848F73-3FC8-4CB2-8B26-C345CCFF832B}" destId="{60E02D35-14C8-4DAE-9115-23ED5954A8A8}" srcOrd="5" destOrd="0" parTransId="{6716D357-8514-439D-9215-1F401BA7D0A4}" sibTransId="{E4E19E60-6C41-40D4-99DD-EC971CAC21C8}"/>
    <dgm:cxn modelId="{FD8A0252-76CF-4F55-A3E6-B341FA88D718}" type="presOf" srcId="{60E02D35-14C8-4DAE-9115-23ED5954A8A8}" destId="{77FE103E-F7FB-468A-BED8-C9FE6C99B8F7}" srcOrd="0" destOrd="0" presId="urn:microsoft.com/office/officeart/2005/8/layout/hProcess9"/>
    <dgm:cxn modelId="{23A7C875-65FB-4D4E-A8D9-457CA3AFA102}" type="presOf" srcId="{21B77C16-B949-459F-B264-162AF68AB6CF}" destId="{C82170A0-AA69-4286-ADE8-E519A0F9DE12}" srcOrd="0" destOrd="0" presId="urn:microsoft.com/office/officeart/2005/8/layout/hProcess9"/>
    <dgm:cxn modelId="{65072778-5583-4F6C-B6E9-6D7CD69DB6FB}" type="presOf" srcId="{8F232DEB-F8B4-415B-9B81-038B486F56FA}" destId="{ADE2E913-9D5E-4CA2-B1F7-C39B1B4488ED}" srcOrd="0" destOrd="0" presId="urn:microsoft.com/office/officeart/2005/8/layout/hProcess9"/>
    <dgm:cxn modelId="{9B637658-214D-49EA-A5AE-6D93959191C5}" srcId="{4E848F73-3FC8-4CB2-8B26-C345CCFF832B}" destId="{8F232DEB-F8B4-415B-9B81-038B486F56FA}" srcOrd="0" destOrd="0" parTransId="{5E49A7D2-B143-48DB-BC1F-C530D1B51A15}" sibTransId="{2C7C3175-6239-4DF2-B7C3-881532F8A2F8}"/>
    <dgm:cxn modelId="{55972C7C-6D3B-4E67-9081-2E7D8F99D10D}" type="presOf" srcId="{4E848F73-3FC8-4CB2-8B26-C345CCFF832B}" destId="{A642A191-84FA-456E-924C-C882B8A7C082}" srcOrd="0" destOrd="0" presId="urn:microsoft.com/office/officeart/2005/8/layout/hProcess9"/>
    <dgm:cxn modelId="{56858880-1073-4994-AB66-0EF8A50E2BC5}" srcId="{4E848F73-3FC8-4CB2-8B26-C345CCFF832B}" destId="{2CE2E3D0-9687-4829-8B81-61BE095D62AE}" srcOrd="4" destOrd="0" parTransId="{19F9EA4A-9168-46F3-9100-85FCFF980BFF}" sibTransId="{AB5E261F-BFF3-4355-AC06-A2DD9E4C93CA}"/>
    <dgm:cxn modelId="{2070FA91-03E6-42AA-9923-03269A3E0B98}" type="presOf" srcId="{E0E1E450-4DDD-4B80-99D1-754B48A2C800}" destId="{A3E7CE0B-39FE-4B05-8213-C361F3ABDA13}" srcOrd="0" destOrd="0" presId="urn:microsoft.com/office/officeart/2005/8/layout/hProcess9"/>
    <dgm:cxn modelId="{17598A9C-7983-442D-B739-FB5A0D9DB324}" type="presOf" srcId="{2CE2E3D0-9687-4829-8B81-61BE095D62AE}" destId="{857C40F9-F96B-40CD-9530-04F39DF07E52}" srcOrd="0" destOrd="0" presId="urn:microsoft.com/office/officeart/2005/8/layout/hProcess9"/>
    <dgm:cxn modelId="{F16212A1-99CB-433D-B65D-3474DD34C417}" srcId="{4E848F73-3FC8-4CB2-8B26-C345CCFF832B}" destId="{21B77C16-B949-459F-B264-162AF68AB6CF}" srcOrd="1" destOrd="0" parTransId="{FC628879-0284-448E-90E5-1412E5488B64}" sibTransId="{2D334D8F-11B0-4947-A430-2AED65C7A815}"/>
    <dgm:cxn modelId="{F695E5BF-33BF-4C20-87BC-1F2F9AB90A96}" type="presOf" srcId="{FA92A959-CC54-44AD-91B9-3A7F06A6ED0B}" destId="{FDAE91A1-9070-43BD-A63E-0E58AF85C8E4}" srcOrd="0" destOrd="0" presId="urn:microsoft.com/office/officeart/2005/8/layout/hProcess9"/>
    <dgm:cxn modelId="{55C9B2D9-5ECD-4464-82EB-825A1CD80D97}" srcId="{4E848F73-3FC8-4CB2-8B26-C345CCFF832B}" destId="{FA92A959-CC54-44AD-91B9-3A7F06A6ED0B}" srcOrd="2" destOrd="0" parTransId="{96E1F041-15B9-4E39-8900-AEFC78FD3859}" sibTransId="{8D2FE8FD-2CF5-4D32-A9EB-BFB53704437E}"/>
    <dgm:cxn modelId="{89E456E7-7B3B-4720-BD13-1793FDF2B73F}" srcId="{4E848F73-3FC8-4CB2-8B26-C345CCFF832B}" destId="{CB51F322-2E4B-4598-8BCE-344CD4C8DC5E}" srcOrd="3" destOrd="0" parTransId="{C47C1393-E43F-4982-AEC7-8E56E8B7A9A3}" sibTransId="{0299EB1A-470A-4736-87B1-F49E2B8C56CC}"/>
    <dgm:cxn modelId="{85A4525E-6A6F-4298-94C6-BE4F2FA683C9}" type="presParOf" srcId="{A642A191-84FA-456E-924C-C882B8A7C082}" destId="{8435F3D4-1E3C-4A84-92AB-8F16B5E76BFF}" srcOrd="0" destOrd="0" presId="urn:microsoft.com/office/officeart/2005/8/layout/hProcess9"/>
    <dgm:cxn modelId="{D8A65DB2-F537-41F1-B292-A54EBDA69BD6}" type="presParOf" srcId="{A642A191-84FA-456E-924C-C882B8A7C082}" destId="{74275CD2-79BB-42F3-ABE1-1E95E0C6B1BA}" srcOrd="1" destOrd="0" presId="urn:microsoft.com/office/officeart/2005/8/layout/hProcess9"/>
    <dgm:cxn modelId="{7C9BBFA5-0426-4549-89A3-AD56F535096A}" type="presParOf" srcId="{74275CD2-79BB-42F3-ABE1-1E95E0C6B1BA}" destId="{ADE2E913-9D5E-4CA2-B1F7-C39B1B4488ED}" srcOrd="0" destOrd="0" presId="urn:microsoft.com/office/officeart/2005/8/layout/hProcess9"/>
    <dgm:cxn modelId="{6E23F477-AE44-46C1-863E-47D8694217ED}" type="presParOf" srcId="{74275CD2-79BB-42F3-ABE1-1E95E0C6B1BA}" destId="{0918299F-32B7-4CC7-B886-C109D959D162}" srcOrd="1" destOrd="0" presId="urn:microsoft.com/office/officeart/2005/8/layout/hProcess9"/>
    <dgm:cxn modelId="{BA210770-D8A9-445D-AEAE-5DACC8204AEF}" type="presParOf" srcId="{74275CD2-79BB-42F3-ABE1-1E95E0C6B1BA}" destId="{C82170A0-AA69-4286-ADE8-E519A0F9DE12}" srcOrd="2" destOrd="0" presId="urn:microsoft.com/office/officeart/2005/8/layout/hProcess9"/>
    <dgm:cxn modelId="{E8C2AE38-DB96-4EBA-B213-0C657142183D}" type="presParOf" srcId="{74275CD2-79BB-42F3-ABE1-1E95E0C6B1BA}" destId="{380A0A07-5FF9-42B9-8BB3-152962F51E55}" srcOrd="3" destOrd="0" presId="urn:microsoft.com/office/officeart/2005/8/layout/hProcess9"/>
    <dgm:cxn modelId="{B1A9586E-6D75-4C8E-A0B9-D0BA4CB172EC}" type="presParOf" srcId="{74275CD2-79BB-42F3-ABE1-1E95E0C6B1BA}" destId="{FDAE91A1-9070-43BD-A63E-0E58AF85C8E4}" srcOrd="4" destOrd="0" presId="urn:microsoft.com/office/officeart/2005/8/layout/hProcess9"/>
    <dgm:cxn modelId="{3BAD3B90-1C65-4E62-8B77-37F7AD5D1580}" type="presParOf" srcId="{74275CD2-79BB-42F3-ABE1-1E95E0C6B1BA}" destId="{BC62EC1A-08FA-435C-B877-F2FCBAB2BDAE}" srcOrd="5" destOrd="0" presId="urn:microsoft.com/office/officeart/2005/8/layout/hProcess9"/>
    <dgm:cxn modelId="{FBE3C4B7-DAC8-4E18-B1AD-DBB722087E58}" type="presParOf" srcId="{74275CD2-79BB-42F3-ABE1-1E95E0C6B1BA}" destId="{5924DE6E-65A3-4E41-8783-99B36D448626}" srcOrd="6" destOrd="0" presId="urn:microsoft.com/office/officeart/2005/8/layout/hProcess9"/>
    <dgm:cxn modelId="{B6712F43-509C-44C5-9C15-1E2E58095254}" type="presParOf" srcId="{74275CD2-79BB-42F3-ABE1-1E95E0C6B1BA}" destId="{83815B6C-44D5-411A-A3DD-F2784FC8E1D8}" srcOrd="7" destOrd="0" presId="urn:microsoft.com/office/officeart/2005/8/layout/hProcess9"/>
    <dgm:cxn modelId="{202725E7-5967-4373-A17C-EB05ED124A03}" type="presParOf" srcId="{74275CD2-79BB-42F3-ABE1-1E95E0C6B1BA}" destId="{857C40F9-F96B-40CD-9530-04F39DF07E52}" srcOrd="8" destOrd="0" presId="urn:microsoft.com/office/officeart/2005/8/layout/hProcess9"/>
    <dgm:cxn modelId="{736A740C-95BA-411A-A2D8-95A2DA3EAD2C}" type="presParOf" srcId="{74275CD2-79BB-42F3-ABE1-1E95E0C6B1BA}" destId="{9515E2A1-9927-437E-9409-33A6A681EFCF}" srcOrd="9" destOrd="0" presId="urn:microsoft.com/office/officeart/2005/8/layout/hProcess9"/>
    <dgm:cxn modelId="{2FC7195A-57D8-446A-A237-BC19A4F91797}" type="presParOf" srcId="{74275CD2-79BB-42F3-ABE1-1E95E0C6B1BA}" destId="{77FE103E-F7FB-468A-BED8-C9FE6C99B8F7}" srcOrd="10" destOrd="0" presId="urn:microsoft.com/office/officeart/2005/8/layout/hProcess9"/>
    <dgm:cxn modelId="{9026B57F-5B69-41F3-9C95-5815E6F9CE90}" type="presParOf" srcId="{74275CD2-79BB-42F3-ABE1-1E95E0C6B1BA}" destId="{40F6FA5A-166E-4247-9140-C0271C7198D6}" srcOrd="11" destOrd="0" presId="urn:microsoft.com/office/officeart/2005/8/layout/hProcess9"/>
    <dgm:cxn modelId="{A0D6836D-1BF8-408D-A9AC-8575910724E2}" type="presParOf" srcId="{74275CD2-79BB-42F3-ABE1-1E95E0C6B1BA}" destId="{E9C5BF7E-BA4F-4B26-9E56-B9F0EC2551F1}" srcOrd="12" destOrd="0" presId="urn:microsoft.com/office/officeart/2005/8/layout/hProcess9"/>
    <dgm:cxn modelId="{A0C1C5D9-53FF-4FE3-9648-701C78839EE3}" type="presParOf" srcId="{74275CD2-79BB-42F3-ABE1-1E95E0C6B1BA}" destId="{2CDDB6BD-D628-4E46-A678-08241E4CAFDB}" srcOrd="13" destOrd="0" presId="urn:microsoft.com/office/officeart/2005/8/layout/hProcess9"/>
    <dgm:cxn modelId="{7BDBD92F-5C97-4F01-B98E-C4929C9AB83B}" type="presParOf" srcId="{74275CD2-79BB-42F3-ABE1-1E95E0C6B1BA}" destId="{A3E7CE0B-39FE-4B05-8213-C361F3ABDA13}" srcOrd="1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22E515-23C6-405B-A817-236A3D35669B}">
      <dsp:nvSpPr>
        <dsp:cNvPr id="0" name=""/>
        <dsp:cNvSpPr/>
      </dsp:nvSpPr>
      <dsp:spPr>
        <a:xfrm>
          <a:off x="2695" y="1067313"/>
          <a:ext cx="1924693" cy="122218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FEB48A-D852-47E8-811A-43B86DC8D525}">
      <dsp:nvSpPr>
        <dsp:cNvPr id="0" name=""/>
        <dsp:cNvSpPr/>
      </dsp:nvSpPr>
      <dsp:spPr>
        <a:xfrm>
          <a:off x="216550" y="1270475"/>
          <a:ext cx="1924693" cy="1222180"/>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nl-NL" sz="2500" b="0" i="0" kern="1200"/>
            <a:t>De opening</a:t>
          </a:r>
          <a:endParaRPr lang="en-US" sz="2500" kern="1200"/>
        </a:p>
      </dsp:txBody>
      <dsp:txXfrm>
        <a:off x="252346" y="1306271"/>
        <a:ext cx="1853101" cy="1150588"/>
      </dsp:txXfrm>
    </dsp:sp>
    <dsp:sp modelId="{61AAD9B0-955C-40B7-A873-87B9F4CBCDA6}">
      <dsp:nvSpPr>
        <dsp:cNvPr id="0" name=""/>
        <dsp:cNvSpPr/>
      </dsp:nvSpPr>
      <dsp:spPr>
        <a:xfrm>
          <a:off x="2355099" y="1067313"/>
          <a:ext cx="1924693" cy="122218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A76F0C7-A983-471F-AEF9-1A716092D7D5}">
      <dsp:nvSpPr>
        <dsp:cNvPr id="0" name=""/>
        <dsp:cNvSpPr/>
      </dsp:nvSpPr>
      <dsp:spPr>
        <a:xfrm>
          <a:off x="2568953" y="1270475"/>
          <a:ext cx="1924693" cy="1222180"/>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nl-NL" sz="2500" b="0" i="0" kern="1200"/>
            <a:t>De analysefase</a:t>
          </a:r>
          <a:endParaRPr lang="en-US" sz="2500" kern="1200"/>
        </a:p>
      </dsp:txBody>
      <dsp:txXfrm>
        <a:off x="2604749" y="1306271"/>
        <a:ext cx="1853101" cy="1150588"/>
      </dsp:txXfrm>
    </dsp:sp>
    <dsp:sp modelId="{16D995F8-0F3B-40A7-9865-5A0FCEA82ECE}">
      <dsp:nvSpPr>
        <dsp:cNvPr id="0" name=""/>
        <dsp:cNvSpPr/>
      </dsp:nvSpPr>
      <dsp:spPr>
        <a:xfrm>
          <a:off x="4707502" y="1067313"/>
          <a:ext cx="1924693" cy="122218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7AE787C-1E22-45D5-87BD-C343052F2660}">
      <dsp:nvSpPr>
        <dsp:cNvPr id="0" name=""/>
        <dsp:cNvSpPr/>
      </dsp:nvSpPr>
      <dsp:spPr>
        <a:xfrm>
          <a:off x="4921357" y="1270475"/>
          <a:ext cx="1924693" cy="1222180"/>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nl-NL" sz="2500" b="0" i="0" kern="1200"/>
            <a:t>De </a:t>
          </a:r>
          <a:r>
            <a:rPr lang="nl-NL" sz="2500" kern="1200"/>
            <a:t>controle</a:t>
          </a:r>
          <a:r>
            <a:rPr lang="nl-NL" sz="2500" b="0" i="0" kern="1200"/>
            <a:t>fase</a:t>
          </a:r>
          <a:endParaRPr lang="en-US" sz="2500" kern="1200"/>
        </a:p>
      </dsp:txBody>
      <dsp:txXfrm>
        <a:off x="4957153" y="1306271"/>
        <a:ext cx="1853101" cy="1150588"/>
      </dsp:txXfrm>
    </dsp:sp>
    <dsp:sp modelId="{604F1B8F-C452-47EF-B2FB-32F9D5BCD5F1}">
      <dsp:nvSpPr>
        <dsp:cNvPr id="0" name=""/>
        <dsp:cNvSpPr/>
      </dsp:nvSpPr>
      <dsp:spPr>
        <a:xfrm>
          <a:off x="7059905" y="1067313"/>
          <a:ext cx="1924693" cy="122218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90D3FDD-F470-4527-A7A5-92A28418874D}">
      <dsp:nvSpPr>
        <dsp:cNvPr id="0" name=""/>
        <dsp:cNvSpPr/>
      </dsp:nvSpPr>
      <dsp:spPr>
        <a:xfrm>
          <a:off x="7273760" y="1270475"/>
          <a:ext cx="1924693" cy="1222180"/>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nl-NL" sz="2500" b="0" i="0" kern="1200"/>
            <a:t>De afronding</a:t>
          </a:r>
          <a:endParaRPr lang="en-US" sz="2500" kern="1200"/>
        </a:p>
      </dsp:txBody>
      <dsp:txXfrm>
        <a:off x="7309556" y="1306271"/>
        <a:ext cx="1853101" cy="11505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35F3D4-1E3C-4A84-92AB-8F16B5E76BFF}">
      <dsp:nvSpPr>
        <dsp:cNvPr id="0" name=""/>
        <dsp:cNvSpPr/>
      </dsp:nvSpPr>
      <dsp:spPr>
        <a:xfrm>
          <a:off x="847248" y="0"/>
          <a:ext cx="9602153" cy="6084074"/>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E2E913-9D5E-4CA2-B1F7-C39B1B4488ED}">
      <dsp:nvSpPr>
        <dsp:cNvPr id="0" name=""/>
        <dsp:cNvSpPr/>
      </dsp:nvSpPr>
      <dsp:spPr>
        <a:xfrm>
          <a:off x="5515" y="1825222"/>
          <a:ext cx="1231158" cy="243362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nl-NL" sz="1100" kern="1200" dirty="0"/>
            <a:t>Zoek contact met jullie opdrachtgever en maak een definitieve afspraak (online). Check de tool: Teams, Zoom, Whatsapp? Vraag na hoeveel tijd er gereserveerd wordt. </a:t>
          </a:r>
        </a:p>
      </dsp:txBody>
      <dsp:txXfrm>
        <a:off x="65615" y="1885322"/>
        <a:ext cx="1110958" cy="2313429"/>
      </dsp:txXfrm>
    </dsp:sp>
    <dsp:sp modelId="{C82170A0-AA69-4286-ADE8-E519A0F9DE12}">
      <dsp:nvSpPr>
        <dsp:cNvPr id="0" name=""/>
        <dsp:cNvSpPr/>
      </dsp:nvSpPr>
      <dsp:spPr>
        <a:xfrm>
          <a:off x="1441867" y="1825222"/>
          <a:ext cx="1231158" cy="2433629"/>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nl-NL" sz="1600" kern="1200" dirty="0"/>
            <a:t>Onderzoek naar organisatie/bedrijf, </a:t>
          </a:r>
          <a:r>
            <a:rPr lang="nl-NL" sz="1600" kern="1200" dirty="0" err="1"/>
            <a:t>opdracht-gever</a:t>
          </a:r>
          <a:r>
            <a:rPr lang="nl-NL" sz="1600" kern="1200" dirty="0"/>
            <a:t> en het thema/</a:t>
          </a:r>
          <a:r>
            <a:rPr lang="nl-NL" sz="1600" kern="1200" dirty="0" err="1"/>
            <a:t>on-derwerp</a:t>
          </a:r>
          <a:r>
            <a:rPr lang="nl-NL" sz="1600" kern="1200" dirty="0"/>
            <a:t>.</a:t>
          </a:r>
        </a:p>
      </dsp:txBody>
      <dsp:txXfrm>
        <a:off x="1501967" y="1885322"/>
        <a:ext cx="1110958" cy="2313429"/>
      </dsp:txXfrm>
    </dsp:sp>
    <dsp:sp modelId="{FDAE91A1-9070-43BD-A63E-0E58AF85C8E4}">
      <dsp:nvSpPr>
        <dsp:cNvPr id="0" name=""/>
        <dsp:cNvSpPr/>
      </dsp:nvSpPr>
      <dsp:spPr>
        <a:xfrm>
          <a:off x="2878218" y="1825222"/>
          <a:ext cx="1231158" cy="2433629"/>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nl-NL" sz="1600" kern="1200"/>
            <a:t>Kijk nog eens goed naar jullie opdracht; is het duidelijk? Wat niet? </a:t>
          </a:r>
        </a:p>
      </dsp:txBody>
      <dsp:txXfrm>
        <a:off x="2938318" y="1885322"/>
        <a:ext cx="1110958" cy="2313429"/>
      </dsp:txXfrm>
    </dsp:sp>
    <dsp:sp modelId="{5924DE6E-65A3-4E41-8783-99B36D448626}">
      <dsp:nvSpPr>
        <dsp:cNvPr id="0" name=""/>
        <dsp:cNvSpPr/>
      </dsp:nvSpPr>
      <dsp:spPr>
        <a:xfrm>
          <a:off x="4314570" y="1825222"/>
          <a:ext cx="1231158" cy="243362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nl-NL" sz="1600" kern="1200"/>
            <a:t>Wat willen jullie weten en formuleer hiervoor goede vragen.</a:t>
          </a:r>
        </a:p>
      </dsp:txBody>
      <dsp:txXfrm>
        <a:off x="4374670" y="1885322"/>
        <a:ext cx="1110958" cy="2313429"/>
      </dsp:txXfrm>
    </dsp:sp>
    <dsp:sp modelId="{857C40F9-F96B-40CD-9530-04F39DF07E52}">
      <dsp:nvSpPr>
        <dsp:cNvPr id="0" name=""/>
        <dsp:cNvSpPr/>
      </dsp:nvSpPr>
      <dsp:spPr>
        <a:xfrm>
          <a:off x="5750922" y="1825222"/>
          <a:ext cx="1231158" cy="2433629"/>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nl-NL" sz="1400" kern="1200" dirty="0"/>
            <a:t>Wat willen jullie vertellen over jezelf, team of opleiding,  gesprek is immers ook de eerste kennismaking! </a:t>
          </a:r>
        </a:p>
      </dsp:txBody>
      <dsp:txXfrm>
        <a:off x="5811022" y="1885322"/>
        <a:ext cx="1110958" cy="2313429"/>
      </dsp:txXfrm>
    </dsp:sp>
    <dsp:sp modelId="{77FE103E-F7FB-468A-BED8-C9FE6C99B8F7}">
      <dsp:nvSpPr>
        <dsp:cNvPr id="0" name=""/>
        <dsp:cNvSpPr/>
      </dsp:nvSpPr>
      <dsp:spPr>
        <a:xfrm>
          <a:off x="7187273" y="1825222"/>
          <a:ext cx="1231158" cy="243362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nl-NL" sz="1400" kern="1200" dirty="0"/>
            <a:t>Maak een goede opbouw van het gesprek en hou rekening met de beschikbare tijd! </a:t>
          </a:r>
        </a:p>
      </dsp:txBody>
      <dsp:txXfrm>
        <a:off x="7247373" y="1885322"/>
        <a:ext cx="1110958" cy="2313429"/>
      </dsp:txXfrm>
    </dsp:sp>
    <dsp:sp modelId="{E9C5BF7E-BA4F-4B26-9E56-B9F0EC2551F1}">
      <dsp:nvSpPr>
        <dsp:cNvPr id="0" name=""/>
        <dsp:cNvSpPr/>
      </dsp:nvSpPr>
      <dsp:spPr>
        <a:xfrm>
          <a:off x="8623625" y="1825222"/>
          <a:ext cx="1231158" cy="2433629"/>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nl-NL" sz="1400" kern="1200" dirty="0"/>
            <a:t>Maak een taakverdeling voor het gesprek; </a:t>
          </a:r>
          <a:r>
            <a:rPr lang="nl-NL" sz="1400" kern="1200" dirty="0" err="1"/>
            <a:t>gesprekslei-der</a:t>
          </a:r>
          <a:r>
            <a:rPr lang="nl-NL" sz="1400" kern="1200" dirty="0"/>
            <a:t>, vragensteller, notulist, tijdsbewaker, back-up, technicus….</a:t>
          </a:r>
        </a:p>
      </dsp:txBody>
      <dsp:txXfrm>
        <a:off x="8683725" y="1885322"/>
        <a:ext cx="1110958" cy="2313429"/>
      </dsp:txXfrm>
    </dsp:sp>
    <dsp:sp modelId="{A3E7CE0B-39FE-4B05-8213-C361F3ABDA13}">
      <dsp:nvSpPr>
        <dsp:cNvPr id="0" name=""/>
        <dsp:cNvSpPr/>
      </dsp:nvSpPr>
      <dsp:spPr>
        <a:xfrm>
          <a:off x="10059976" y="1825222"/>
          <a:ext cx="1231158" cy="2433629"/>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nl-NL" sz="1600" kern="1200" dirty="0"/>
            <a:t>Oefen de </a:t>
          </a:r>
          <a:r>
            <a:rPr lang="nl-NL" sz="1600" kern="1200" dirty="0" err="1"/>
            <a:t>verschillen-de</a:t>
          </a:r>
          <a:r>
            <a:rPr lang="nl-NL" sz="1600" kern="1200" dirty="0"/>
            <a:t> onderdelen en neem de vorige sheet hierin mee! </a:t>
          </a:r>
        </a:p>
      </dsp:txBody>
      <dsp:txXfrm>
        <a:off x="10120076" y="1885322"/>
        <a:ext cx="1110958" cy="231342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4307734" cy="34162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5630891" y="0"/>
            <a:ext cx="4307734" cy="341622"/>
          </a:xfrm>
          <a:prstGeom prst="rect">
            <a:avLst/>
          </a:prstGeom>
        </p:spPr>
        <p:txBody>
          <a:bodyPr vert="horz" lIns="91440" tIns="45720" rIns="91440" bIns="45720" rtlCol="0"/>
          <a:lstStyle>
            <a:lvl1pPr algn="r">
              <a:defRPr sz="1200"/>
            </a:lvl1pPr>
          </a:lstStyle>
          <a:p>
            <a:fld id="{50678A70-17B4-4EAB-8D2C-6D0EB85148E7}" type="datetimeFigureOut">
              <a:rPr lang="nl-NL" smtClean="0"/>
              <a:t>4-2-2021</a:t>
            </a:fld>
            <a:endParaRPr lang="nl-NL"/>
          </a:p>
        </p:txBody>
      </p:sp>
      <p:sp>
        <p:nvSpPr>
          <p:cNvPr id="4" name="Tijdelijke aanduiding voor dia-afbeelding 3"/>
          <p:cNvSpPr>
            <a:spLocks noGrp="1" noRot="1" noChangeAspect="1"/>
          </p:cNvSpPr>
          <p:nvPr>
            <p:ph type="sldImg" idx="2"/>
          </p:nvPr>
        </p:nvSpPr>
        <p:spPr>
          <a:xfrm>
            <a:off x="2927350" y="850900"/>
            <a:ext cx="4086225" cy="22987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994093" y="3276729"/>
            <a:ext cx="7952740" cy="2680961"/>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6467167"/>
            <a:ext cx="4307734" cy="341621"/>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5630891" y="6467167"/>
            <a:ext cx="4307734" cy="341621"/>
          </a:xfrm>
          <a:prstGeom prst="rect">
            <a:avLst/>
          </a:prstGeom>
        </p:spPr>
        <p:txBody>
          <a:bodyPr vert="horz" lIns="91440" tIns="45720" rIns="91440" bIns="45720" rtlCol="0" anchor="b"/>
          <a:lstStyle>
            <a:lvl1pPr algn="r">
              <a:defRPr sz="1200"/>
            </a:lvl1pPr>
          </a:lstStyle>
          <a:p>
            <a:fld id="{EF544520-3FF8-47F7-841A-00494D515871}" type="slidenum">
              <a:rPr lang="nl-NL" smtClean="0"/>
              <a:t>‹nr.›</a:t>
            </a:fld>
            <a:endParaRPr lang="nl-NL"/>
          </a:p>
        </p:txBody>
      </p:sp>
    </p:spTree>
    <p:extLst>
      <p:ext uri="{BB962C8B-B14F-4D97-AF65-F5344CB8AC3E}">
        <p14:creationId xmlns:p14="http://schemas.microsoft.com/office/powerpoint/2010/main" val="678487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F544520-3FF8-47F7-841A-00494D515871}" type="slidenum">
              <a:rPr lang="nl-NL" smtClean="0"/>
              <a:t>18</a:t>
            </a:fld>
            <a:endParaRPr lang="nl-NL"/>
          </a:p>
        </p:txBody>
      </p:sp>
    </p:spTree>
    <p:extLst>
      <p:ext uri="{BB962C8B-B14F-4D97-AF65-F5344CB8AC3E}">
        <p14:creationId xmlns:p14="http://schemas.microsoft.com/office/powerpoint/2010/main" val="38385795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360820885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32253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130199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3526157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Tree>
    <p:extLst>
      <p:ext uri="{BB962C8B-B14F-4D97-AF65-F5344CB8AC3E}">
        <p14:creationId xmlns:p14="http://schemas.microsoft.com/office/powerpoint/2010/main" val="1392981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346402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996184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3124292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2400537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1524529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a:t>Klik op het pictogram als u een afbeelding wilt toevoegen</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3530496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microsoft.com/office/2007/relationships/hdphoto" Target="../media/hdphoto1.wdp"/><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gi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Afbeelding 11"/>
          <p:cNvPicPr>
            <a:picLocks noChangeAspect="1"/>
          </p:cNvPicPr>
          <p:nvPr/>
        </p:nvPicPr>
        <p:blipFill>
          <a:blip r:embed="rId13"/>
          <a:srcRect/>
          <a:stretch>
            <a:fillRect/>
          </a:stretch>
        </p:blipFill>
        <p:spPr bwMode="auto">
          <a:xfrm>
            <a:off x="-14288" y="6211888"/>
            <a:ext cx="12087226" cy="657225"/>
          </a:xfrm>
          <a:prstGeom prst="rect">
            <a:avLst/>
          </a:prstGeom>
          <a:noFill/>
          <a:ln w="9525">
            <a:noFill/>
            <a:miter lim="800000"/>
            <a:headEnd/>
            <a:tailEnd/>
          </a:ln>
        </p:spPr>
      </p:pic>
      <p:sp>
        <p:nvSpPr>
          <p:cNvPr id="13" name="Rechthoek 12"/>
          <p:cNvSpPr/>
          <p:nvPr/>
        </p:nvSpPr>
        <p:spPr>
          <a:xfrm>
            <a:off x="2586038" y="6211888"/>
            <a:ext cx="9605962" cy="646112"/>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028" name="Tijdelijke aanduiding voor titel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a:t>Klik om de stijl te bewerken</a:t>
            </a:r>
          </a:p>
        </p:txBody>
      </p:sp>
      <p:sp>
        <p:nvSpPr>
          <p:cNvPr id="1029" name="Tijdelijke aanduiding voor tekst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fld id="{98C51CD5-7E81-42D6-B847-227155BE7844}" type="slidenum">
              <a:rPr lang="nl-NL" smtClean="0"/>
              <a:t>‹nr.›</a:t>
            </a:fld>
            <a:endParaRPr lang="nl-NL"/>
          </a:p>
        </p:txBody>
      </p:sp>
      <p:pic>
        <p:nvPicPr>
          <p:cNvPr id="1031" name="Afbeelding 6"/>
          <p:cNvPicPr>
            <a:picLocks noChangeAspect="1"/>
          </p:cNvPicPr>
          <p:nvPr/>
        </p:nvPicPr>
        <p:blipFill>
          <a:blip r:embed="rId14"/>
          <a:srcRect/>
          <a:stretch>
            <a:fillRect/>
          </a:stretch>
        </p:blipFill>
        <p:spPr bwMode="auto">
          <a:xfrm>
            <a:off x="1138238" y="6211888"/>
            <a:ext cx="482600" cy="509587"/>
          </a:xfrm>
          <a:prstGeom prst="rect">
            <a:avLst/>
          </a:prstGeom>
          <a:noFill/>
          <a:ln w="9525">
            <a:noFill/>
            <a:miter lim="800000"/>
            <a:headEnd/>
            <a:tailEnd/>
          </a:ln>
        </p:spPr>
      </p:pic>
      <p:pic>
        <p:nvPicPr>
          <p:cNvPr id="1032" name="Afbeelding 10"/>
          <p:cNvPicPr>
            <a:picLocks noChangeAspect="1"/>
          </p:cNvPicPr>
          <p:nvPr/>
        </p:nvPicPr>
        <p:blipFill>
          <a:blip r:embed="rId13"/>
          <a:srcRect l="15472" t="-378519" r="-15472" b="378519"/>
          <a:stretch>
            <a:fillRect/>
          </a:stretch>
        </p:blipFill>
        <p:spPr bwMode="auto">
          <a:xfrm>
            <a:off x="1433513" y="3028950"/>
            <a:ext cx="9324975" cy="800100"/>
          </a:xfrm>
          <a:prstGeom prst="rect">
            <a:avLst/>
          </a:prstGeom>
          <a:noFill/>
          <a:ln w="9525">
            <a:noFill/>
            <a:miter lim="800000"/>
            <a:headEnd/>
            <a:tailEnd/>
          </a:ln>
        </p:spPr>
      </p:pic>
      <p:pic>
        <p:nvPicPr>
          <p:cNvPr id="1033" name="Afbeelding 17"/>
          <p:cNvPicPr>
            <a:picLocks noChangeAspect="1"/>
          </p:cNvPicPr>
          <p:nvPr/>
        </p:nvPicPr>
        <p:blipFill>
          <a:blip r:embed="rId15"/>
          <a:srcRect t="27655" r="23270" b="25470"/>
          <a:stretch>
            <a:fillRect/>
          </a:stretch>
        </p:blipFill>
        <p:spPr bwMode="auto">
          <a:xfrm>
            <a:off x="28575" y="6205538"/>
            <a:ext cx="1085850" cy="466725"/>
          </a:xfrm>
          <a:prstGeom prst="rect">
            <a:avLst/>
          </a:prstGeom>
          <a:noFill/>
          <a:ln w="9525">
            <a:noFill/>
            <a:miter lim="800000"/>
            <a:headEnd/>
            <a:tailEnd/>
          </a:ln>
        </p:spPr>
      </p:pic>
      <p:pic>
        <p:nvPicPr>
          <p:cNvPr id="10" name="Picture 2" descr="Afbeeldingsresultaat voor pebble stad en mens">
            <a:extLst>
              <a:ext uri="{FF2B5EF4-FFF2-40B4-BE49-F238E27FC236}">
                <a16:creationId xmlns:a16="http://schemas.microsoft.com/office/drawing/2014/main" id="{2777A2BD-7E54-4C3E-A067-36AEA2C61489}"/>
              </a:ext>
            </a:extLst>
          </p:cNvPr>
          <p:cNvPicPr>
            <a:picLocks noChangeAspect="1" noChangeArrowheads="1"/>
          </p:cNvPicPr>
          <p:nvPr userDrawn="1"/>
        </p:nvPicPr>
        <p:blipFill>
          <a:blip r:embed="rId16" cstate="print">
            <a:extLst>
              <a:ext uri="{BEBA8EAE-BF5A-486C-A8C5-ECC9F3942E4B}">
                <a14:imgProps xmlns:a14="http://schemas.microsoft.com/office/drawing/2010/main">
                  <a14:imgLayer r:embed="rId17">
                    <a14:imgEffect>
                      <a14:backgroundRemoval t="0" b="100000" l="0" r="100000">
                        <a14:foregroundMark x1="24402" y1="24651" x2="12919" y2="60930"/>
                        <a14:foregroundMark x1="17225" y1="63721" x2="17225" y2="63721"/>
                        <a14:foregroundMark x1="17225" y1="70698" x2="81818" y2="59070"/>
                        <a14:foregroundMark x1="81340" y1="56279" x2="87081" y2="23721"/>
                        <a14:foregroundMark x1="86124" y1="22326" x2="24402" y2="25116"/>
                        <a14:foregroundMark x1="30144" y1="34419" x2="72727" y2="40000"/>
                        <a14:foregroundMark x1="85646" y1="24651" x2="34450" y2="56279"/>
                        <a14:foregroundMark x1="60287" y1="38605" x2="60287" y2="38605"/>
                        <a14:foregroundMark x1="60287" y1="38605" x2="51675" y2="60930"/>
                        <a14:foregroundMark x1="51196" y1="55349" x2="70335" y2="53488"/>
                        <a14:foregroundMark x1="61244" y1="53953" x2="45455" y2="55349"/>
                        <a14:foregroundMark x1="51196" y1="56279" x2="60287" y2="52558"/>
                        <a14:foregroundMark x1="60287" y1="52558" x2="63158" y2="52558"/>
                        <a14:foregroundMark x1="63158" y1="52558" x2="68900" y2="56279"/>
                        <a14:foregroundMark x1="71770" y1="56279" x2="71770" y2="56279"/>
                        <a14:foregroundMark x1="68900" y1="58140" x2="68900" y2="58140"/>
                        <a14:foregroundMark x1="67464" y1="59070" x2="67464" y2="59070"/>
                        <a14:foregroundMark x1="80383" y1="40000" x2="80383" y2="40000"/>
                        <a14:foregroundMark x1="75598" y1="37674" x2="75598" y2="37674"/>
                        <a14:foregroundMark x1="75598" y1="34884" x2="75598" y2="34884"/>
                        <a14:foregroundMark x1="77033" y1="34884" x2="77033" y2="34884"/>
                        <a14:foregroundMark x1="58852" y1="40000" x2="58852" y2="40000"/>
                        <a14:foregroundMark x1="54067" y1="40000" x2="21531" y2="37674"/>
                        <a14:foregroundMark x1="27273" y1="31628" x2="25837" y2="44651"/>
                        <a14:foregroundMark x1="25837" y1="33023" x2="38756" y2="46977"/>
                        <a14:foregroundMark x1="39713" y1="41860" x2="39713" y2="41860"/>
                        <a14:foregroundMark x1="39713" y1="41395" x2="37321" y2="44186"/>
                        <a14:foregroundMark x1="36842" y1="50698" x2="36842" y2="50698"/>
                        <a14:foregroundMark x1="36842" y1="53953" x2="36842" y2="53953"/>
                        <a14:foregroundMark x1="31579" y1="60465" x2="31579" y2="60465"/>
                        <a14:foregroundMark x1="33971" y1="60465" x2="35407" y2="56744"/>
                        <a14:foregroundMark x1="39713" y1="55349" x2="42584" y2="54884"/>
                        <a14:foregroundMark x1="44498" y1="54884" x2="44498" y2="54884"/>
                        <a14:foregroundMark x1="44498" y1="54884" x2="44498" y2="54884"/>
                        <a14:foregroundMark x1="44498" y1="56279" x2="46890" y2="56279"/>
                        <a14:foregroundMark x1="52632" y1="55349" x2="55981" y2="53953"/>
                        <a14:foregroundMark x1="55981" y1="53953" x2="55981" y2="53953"/>
                        <a14:foregroundMark x1="59809" y1="52558" x2="60287" y2="49767"/>
                        <a14:foregroundMark x1="61244" y1="48372" x2="61244" y2="48372"/>
                        <a14:foregroundMark x1="51196" y1="40000" x2="51196" y2="40000"/>
                        <a14:foregroundMark x1="47368" y1="40465" x2="47368" y2="40465"/>
                        <a14:foregroundMark x1="44498" y1="40465" x2="44498" y2="40465"/>
                        <a14:foregroundMark x1="40191" y1="37674" x2="38278" y2="34884"/>
                        <a14:foregroundMark x1="35885" y1="34884" x2="35885" y2="34884"/>
                        <a14:foregroundMark x1="35885" y1="34884" x2="35885" y2="34884"/>
                        <a14:foregroundMark x1="35885" y1="35814" x2="35885" y2="35814"/>
                        <a14:foregroundMark x1="35407" y1="34419" x2="35407" y2="34419"/>
                        <a14:foregroundMark x1="35407" y1="33488" x2="35407" y2="33488"/>
                        <a14:foregroundMark x1="34450" y1="57674" x2="34450" y2="57674"/>
                        <a14:foregroundMark x1="33971" y1="57674" x2="48325" y2="52093"/>
                        <a14:foregroundMark x1="54545" y1="48372" x2="54545" y2="48372"/>
                        <a14:foregroundMark x1="57416" y1="45581" x2="59809" y2="41395"/>
                        <a14:foregroundMark x1="64115" y1="38605" x2="64115" y2="38605"/>
                        <a14:foregroundMark x1="67464" y1="37674" x2="67464" y2="37674"/>
                        <a14:foregroundMark x1="68900" y1="35814" x2="71770" y2="34419"/>
                        <a14:foregroundMark x1="75598" y1="34419" x2="75598" y2="34419"/>
                        <a14:foregroundMark x1="77033" y1="33488" x2="77033" y2="33488"/>
                        <a14:foregroundMark x1="75598" y1="38605" x2="75598" y2="38605"/>
                        <a14:foregroundMark x1="74641" y1="41860" x2="74641" y2="44186"/>
                        <a14:foregroundMark x1="71770" y1="45581" x2="71292" y2="47442"/>
                        <a14:foregroundMark x1="70335" y1="47442" x2="70335" y2="47442"/>
                        <a14:foregroundMark x1="64115" y1="52093" x2="61722" y2="52093"/>
                        <a14:foregroundMark x1="58852" y1="53953" x2="58373" y2="59070"/>
                        <a14:foregroundMark x1="57416" y1="60465" x2="57416" y2="60465"/>
                        <a14:foregroundMark x1="56938" y1="60465" x2="52632" y2="60930"/>
                        <a14:foregroundMark x1="52632" y1="60930" x2="52632" y2="60930"/>
                        <a14:foregroundMark x1="51196" y1="59535" x2="46890" y2="61860"/>
                        <a14:foregroundMark x1="45455" y1="61860" x2="45455" y2="61860"/>
                        <a14:foregroundMark x1="40191" y1="57674" x2="40191" y2="57674"/>
                        <a14:foregroundMark x1="30144" y1="45581" x2="28230" y2="44651"/>
                        <a14:foregroundMark x1="25837" y1="42791" x2="25837" y2="42791"/>
                        <a14:foregroundMark x1="25837" y1="40465" x2="25837" y2="40465"/>
                      </a14:backgroundRemoval>
                    </a14:imgEffect>
                  </a14:imgLayer>
                </a14:imgProps>
              </a:ext>
              <a:ext uri="{28A0092B-C50C-407E-A947-70E740481C1C}">
                <a14:useLocalDpi xmlns:a14="http://schemas.microsoft.com/office/drawing/2010/main" val="0"/>
              </a:ext>
            </a:extLst>
          </a:blip>
          <a:srcRect/>
          <a:stretch>
            <a:fillRect/>
          </a:stretch>
        </p:blipFill>
        <p:spPr bwMode="auto">
          <a:xfrm>
            <a:off x="1094818" y="6176963"/>
            <a:ext cx="569439" cy="585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0930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a:defRPr>
      </a:lvl2pPr>
      <a:lvl3pPr algn="l" rtl="0" eaLnBrk="1" fontAlgn="base" hangingPunct="1">
        <a:lnSpc>
          <a:spcPct val="90000"/>
        </a:lnSpc>
        <a:spcBef>
          <a:spcPct val="0"/>
        </a:spcBef>
        <a:spcAft>
          <a:spcPct val="0"/>
        </a:spcAft>
        <a:defRPr sz="4400">
          <a:solidFill>
            <a:schemeClr val="tx1"/>
          </a:solidFill>
          <a:latin typeface="Calibri Light"/>
        </a:defRPr>
      </a:lvl3pPr>
      <a:lvl4pPr algn="l" rtl="0" eaLnBrk="1" fontAlgn="base" hangingPunct="1">
        <a:lnSpc>
          <a:spcPct val="90000"/>
        </a:lnSpc>
        <a:spcBef>
          <a:spcPct val="0"/>
        </a:spcBef>
        <a:spcAft>
          <a:spcPct val="0"/>
        </a:spcAft>
        <a:defRPr sz="4400">
          <a:solidFill>
            <a:schemeClr val="tx1"/>
          </a:solidFill>
          <a:latin typeface="Calibri Light"/>
        </a:defRPr>
      </a:lvl4pPr>
      <a:lvl5pPr algn="l" rtl="0" eaLnBrk="1" fontAlgn="base" hangingPunct="1">
        <a:lnSpc>
          <a:spcPct val="90000"/>
        </a:lnSpc>
        <a:spcBef>
          <a:spcPct val="0"/>
        </a:spcBef>
        <a:spcAft>
          <a:spcPct val="0"/>
        </a:spcAft>
        <a:defRPr sz="4400">
          <a:solidFill>
            <a:schemeClr val="tx1"/>
          </a:solidFill>
          <a:latin typeface="Calibri Light"/>
        </a:defRPr>
      </a:lvl5pPr>
      <a:lvl6pPr marL="457200" algn="l" rtl="0" eaLnBrk="1" fontAlgn="base" hangingPunct="1">
        <a:lnSpc>
          <a:spcPct val="90000"/>
        </a:lnSpc>
        <a:spcBef>
          <a:spcPct val="0"/>
        </a:spcBef>
        <a:spcAft>
          <a:spcPct val="0"/>
        </a:spcAft>
        <a:defRPr sz="4400">
          <a:solidFill>
            <a:schemeClr val="tx1"/>
          </a:solidFill>
          <a:latin typeface="Calibri Light"/>
        </a:defRPr>
      </a:lvl6pPr>
      <a:lvl7pPr marL="914400" algn="l" rtl="0" eaLnBrk="1" fontAlgn="base" hangingPunct="1">
        <a:lnSpc>
          <a:spcPct val="90000"/>
        </a:lnSpc>
        <a:spcBef>
          <a:spcPct val="0"/>
        </a:spcBef>
        <a:spcAft>
          <a:spcPct val="0"/>
        </a:spcAft>
        <a:defRPr sz="4400">
          <a:solidFill>
            <a:schemeClr val="tx1"/>
          </a:solidFill>
          <a:latin typeface="Calibri Light"/>
        </a:defRPr>
      </a:lvl7pPr>
      <a:lvl8pPr marL="1371600" algn="l" rtl="0" eaLnBrk="1" fontAlgn="base" hangingPunct="1">
        <a:lnSpc>
          <a:spcPct val="90000"/>
        </a:lnSpc>
        <a:spcBef>
          <a:spcPct val="0"/>
        </a:spcBef>
        <a:spcAft>
          <a:spcPct val="0"/>
        </a:spcAft>
        <a:defRPr sz="4400">
          <a:solidFill>
            <a:schemeClr val="tx1"/>
          </a:solidFill>
          <a:latin typeface="Calibri Light"/>
        </a:defRPr>
      </a:lvl8pPr>
      <a:lvl9pPr marL="1828800" algn="l" rtl="0" eaLnBrk="1" fontAlgn="base" hangingPunct="1">
        <a:lnSpc>
          <a:spcPct val="90000"/>
        </a:lnSpc>
        <a:spcBef>
          <a:spcPct val="0"/>
        </a:spcBef>
        <a:spcAft>
          <a:spcPct val="0"/>
        </a:spcAft>
        <a:defRPr sz="4400">
          <a:solidFill>
            <a:schemeClr val="tx1"/>
          </a:solidFill>
          <a:latin typeface="Calibri Light"/>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DB4186-B2F8-4D82-AEB2-99054A3CF39D}"/>
              </a:ext>
            </a:extLst>
          </p:cNvPr>
          <p:cNvSpPr>
            <a:spLocks noGrp="1"/>
          </p:cNvSpPr>
          <p:nvPr>
            <p:ph type="title"/>
          </p:nvPr>
        </p:nvSpPr>
        <p:spPr/>
        <p:txBody>
          <a:bodyPr/>
          <a:lstStyle/>
          <a:p>
            <a:r>
              <a:rPr lang="nl-NL" dirty="0"/>
              <a:t>Presentatie van donderdag 4-2-2021</a:t>
            </a:r>
          </a:p>
        </p:txBody>
      </p:sp>
      <p:sp>
        <p:nvSpPr>
          <p:cNvPr id="3" name="Tekstvak 2">
            <a:extLst>
              <a:ext uri="{FF2B5EF4-FFF2-40B4-BE49-F238E27FC236}">
                <a16:creationId xmlns:a16="http://schemas.microsoft.com/office/drawing/2014/main" id="{F29713EA-6774-4668-9591-AC51683DA12E}"/>
              </a:ext>
            </a:extLst>
          </p:cNvPr>
          <p:cNvSpPr txBox="1"/>
          <p:nvPr/>
        </p:nvSpPr>
        <p:spPr>
          <a:xfrm>
            <a:off x="838200" y="1690688"/>
            <a:ext cx="6257925" cy="1631216"/>
          </a:xfrm>
          <a:prstGeom prst="rect">
            <a:avLst/>
          </a:prstGeom>
          <a:noFill/>
        </p:spPr>
        <p:txBody>
          <a:bodyPr wrap="square">
            <a:spAutoFit/>
          </a:bodyPr>
          <a:lstStyle/>
          <a:p>
            <a:pPr marL="457200" indent="-457200" algn="l" rtl="0" fontAlgn="base">
              <a:buFont typeface="+mj-lt"/>
              <a:buAutoNum type="arabicPeriod"/>
            </a:pPr>
            <a:r>
              <a:rPr lang="nl-NL" sz="2000" i="0" dirty="0">
                <a:effectLst/>
                <a:latin typeface="Avenir-Roman"/>
              </a:rPr>
              <a:t>Korte herhaling van Projectmatig werken </a:t>
            </a:r>
          </a:p>
          <a:p>
            <a:pPr marL="457200" indent="-457200" algn="l" rtl="0" fontAlgn="base">
              <a:buFont typeface="+mj-lt"/>
              <a:buAutoNum type="arabicPeriod"/>
            </a:pPr>
            <a:r>
              <a:rPr lang="nl-NL" sz="2000" i="0" dirty="0">
                <a:effectLst/>
                <a:latin typeface="Avenir-Roman"/>
              </a:rPr>
              <a:t>Research</a:t>
            </a:r>
          </a:p>
          <a:p>
            <a:pPr marL="457200" indent="-457200" algn="l" rtl="0" fontAlgn="base">
              <a:buFont typeface="+mj-lt"/>
              <a:buAutoNum type="arabicPeriod"/>
            </a:pPr>
            <a:r>
              <a:rPr lang="nl-NL" sz="2000" i="0" dirty="0">
                <a:effectLst/>
                <a:latin typeface="Avenir-Roman"/>
              </a:rPr>
              <a:t>Voorbereiding eerste gesprek met opdrachtgever</a:t>
            </a:r>
            <a:endParaRPr lang="nl-NL" sz="2000" dirty="0">
              <a:latin typeface="Avenir-Roman"/>
            </a:endParaRPr>
          </a:p>
          <a:p>
            <a:pPr marL="457200" indent="-457200" algn="l" rtl="0" fontAlgn="base">
              <a:buFont typeface="+mj-lt"/>
              <a:buAutoNum type="arabicPeriod"/>
            </a:pPr>
            <a:r>
              <a:rPr lang="nl-NL" sz="2000" i="0" dirty="0">
                <a:effectLst/>
                <a:latin typeface="Avenir-Roman"/>
              </a:rPr>
              <a:t>Gespreksvoering</a:t>
            </a:r>
          </a:p>
          <a:p>
            <a:pPr marL="457200" indent="-457200" algn="l" rtl="0" fontAlgn="base">
              <a:buFont typeface="+mj-lt"/>
              <a:buAutoNum type="arabicPeriod"/>
            </a:pPr>
            <a:r>
              <a:rPr lang="nl-NL" sz="2000" i="0" dirty="0">
                <a:effectLst/>
                <a:latin typeface="Avenir-Roman"/>
              </a:rPr>
              <a:t>AAN DE </a:t>
            </a:r>
            <a:r>
              <a:rPr lang="nl-NL" sz="2000" dirty="0">
                <a:latin typeface="Avenir-Roman"/>
              </a:rPr>
              <a:t>SLAG!</a:t>
            </a:r>
            <a:r>
              <a:rPr lang="nl-NL" sz="2000" i="0" dirty="0">
                <a:effectLst/>
                <a:latin typeface="Avenir-Roman"/>
              </a:rPr>
              <a:t> </a:t>
            </a:r>
          </a:p>
        </p:txBody>
      </p:sp>
      <p:sp>
        <p:nvSpPr>
          <p:cNvPr id="5" name="Rechthoek 4">
            <a:extLst>
              <a:ext uri="{FF2B5EF4-FFF2-40B4-BE49-F238E27FC236}">
                <a16:creationId xmlns:a16="http://schemas.microsoft.com/office/drawing/2014/main" id="{649918DB-C2C1-49E1-89B1-A444015A48E4}"/>
              </a:ext>
            </a:extLst>
          </p:cNvPr>
          <p:cNvSpPr/>
          <p:nvPr/>
        </p:nvSpPr>
        <p:spPr>
          <a:xfrm>
            <a:off x="838200" y="3770304"/>
            <a:ext cx="8691354" cy="1754326"/>
          </a:xfrm>
          <a:prstGeom prst="rect">
            <a:avLst/>
          </a:prstGeom>
          <a:noFill/>
        </p:spPr>
        <p:txBody>
          <a:bodyPr wrap="none" lIns="91440" tIns="45720" rIns="91440" bIns="45720">
            <a:spAutoFit/>
          </a:bodyPr>
          <a:lstStyle/>
          <a:p>
            <a:r>
              <a:rPr lang="nl-NL" sz="5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Eerst een blok input en </a:t>
            </a:r>
          </a:p>
          <a:p>
            <a:r>
              <a:rPr lang="nl-NL" sz="5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dan met je team aan de slag! </a:t>
            </a:r>
          </a:p>
        </p:txBody>
      </p:sp>
    </p:spTree>
    <p:extLst>
      <p:ext uri="{BB962C8B-B14F-4D97-AF65-F5344CB8AC3E}">
        <p14:creationId xmlns:p14="http://schemas.microsoft.com/office/powerpoint/2010/main" val="2741963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B8DA9F83-450D-4D8C-B927-CF866DBA78ED}"/>
              </a:ext>
            </a:extLst>
          </p:cNvPr>
          <p:cNvSpPr txBox="1"/>
          <p:nvPr/>
        </p:nvSpPr>
        <p:spPr>
          <a:xfrm>
            <a:off x="742950" y="1120676"/>
            <a:ext cx="10496550" cy="2492990"/>
          </a:xfrm>
          <a:prstGeom prst="rect">
            <a:avLst/>
          </a:prstGeom>
          <a:noFill/>
        </p:spPr>
        <p:txBody>
          <a:bodyPr wrap="square" rtlCol="0">
            <a:spAutoFit/>
          </a:bodyPr>
          <a:lstStyle/>
          <a:p>
            <a:r>
              <a:rPr lang="nl-NL" sz="2800" dirty="0"/>
              <a:t>In deze fase onderzoek naar </a:t>
            </a:r>
          </a:p>
          <a:p>
            <a:pPr marL="342900" indent="-342900">
              <a:buAutoNum type="arabicPeriod"/>
            </a:pPr>
            <a:r>
              <a:rPr lang="nl-NL" sz="2800" dirty="0"/>
              <a:t>Opdrachtgever</a:t>
            </a:r>
          </a:p>
          <a:p>
            <a:pPr marL="342900" indent="-342900">
              <a:buAutoNum type="arabicPeriod"/>
            </a:pPr>
            <a:r>
              <a:rPr lang="nl-NL" sz="2800" dirty="0"/>
              <a:t>Thema </a:t>
            </a:r>
          </a:p>
          <a:p>
            <a:endParaRPr lang="nl-NL" dirty="0"/>
          </a:p>
          <a:p>
            <a:endParaRPr lang="nl-NL" dirty="0"/>
          </a:p>
          <a:p>
            <a:pPr marL="342900" indent="-342900">
              <a:buAutoNum type="arabicPeriod"/>
            </a:pPr>
            <a:endParaRPr lang="nl-NL" dirty="0"/>
          </a:p>
          <a:p>
            <a:endParaRPr lang="nl-NL" dirty="0"/>
          </a:p>
        </p:txBody>
      </p:sp>
      <p:sp>
        <p:nvSpPr>
          <p:cNvPr id="3" name="Rechthoek 2">
            <a:extLst>
              <a:ext uri="{FF2B5EF4-FFF2-40B4-BE49-F238E27FC236}">
                <a16:creationId xmlns:a16="http://schemas.microsoft.com/office/drawing/2014/main" id="{F2FF68D6-192F-42BE-92AA-CE46A4DF5510}"/>
              </a:ext>
            </a:extLst>
          </p:cNvPr>
          <p:cNvSpPr/>
          <p:nvPr/>
        </p:nvSpPr>
        <p:spPr>
          <a:xfrm>
            <a:off x="6096000" y="1214735"/>
            <a:ext cx="4341317" cy="923330"/>
          </a:xfrm>
          <a:prstGeom prst="rect">
            <a:avLst/>
          </a:prstGeom>
          <a:noFill/>
        </p:spPr>
        <p:txBody>
          <a:bodyPr wrap="none" lIns="91440" tIns="45720" rIns="91440" bIns="45720">
            <a:spAutoFit/>
          </a:bodyPr>
          <a:lstStyle/>
          <a:p>
            <a:pPr algn="ctr"/>
            <a:r>
              <a:rPr lang="nl-NL" sz="5400" b="1" dirty="0">
                <a:ln w="22225">
                  <a:solidFill>
                    <a:schemeClr val="accent2"/>
                  </a:solidFill>
                  <a:prstDash val="solid"/>
                </a:ln>
                <a:solidFill>
                  <a:schemeClr val="accent2">
                    <a:lumMod val="40000"/>
                    <a:lumOff val="60000"/>
                  </a:schemeClr>
                </a:solidFill>
              </a:rPr>
              <a:t>Deskresearch </a:t>
            </a:r>
            <a:endParaRPr lang="nl-NL" sz="5400" b="1" cap="none" spc="0" dirty="0">
              <a:ln w="22225">
                <a:solidFill>
                  <a:schemeClr val="accent2"/>
                </a:solidFill>
                <a:prstDash val="solid"/>
              </a:ln>
              <a:solidFill>
                <a:schemeClr val="accent2">
                  <a:lumMod val="40000"/>
                  <a:lumOff val="60000"/>
                </a:schemeClr>
              </a:solidFill>
              <a:effectLst/>
            </a:endParaRPr>
          </a:p>
        </p:txBody>
      </p:sp>
      <p:sp>
        <p:nvSpPr>
          <p:cNvPr id="4" name="Tekstvak 3">
            <a:extLst>
              <a:ext uri="{FF2B5EF4-FFF2-40B4-BE49-F238E27FC236}">
                <a16:creationId xmlns:a16="http://schemas.microsoft.com/office/drawing/2014/main" id="{2FAB3C83-B894-4883-B23D-03069E4F48C6}"/>
              </a:ext>
            </a:extLst>
          </p:cNvPr>
          <p:cNvSpPr txBox="1"/>
          <p:nvPr/>
        </p:nvSpPr>
        <p:spPr>
          <a:xfrm>
            <a:off x="742950" y="2738229"/>
            <a:ext cx="10144125" cy="1938992"/>
          </a:xfrm>
          <a:prstGeom prst="rect">
            <a:avLst/>
          </a:prstGeom>
          <a:noFill/>
        </p:spPr>
        <p:txBody>
          <a:bodyPr wrap="square" rtlCol="0">
            <a:spAutoFit/>
          </a:bodyPr>
          <a:lstStyle/>
          <a:p>
            <a:r>
              <a:rPr lang="nl-NL" sz="2800" dirty="0"/>
              <a:t>Doel:</a:t>
            </a:r>
          </a:p>
          <a:p>
            <a:r>
              <a:rPr lang="nl-NL" sz="2800" dirty="0"/>
              <a:t>Voldoende informatie verzamelen om morgen een goed en nuttige gesprek te voeren met jullie opdrachtgever. </a:t>
            </a:r>
          </a:p>
          <a:p>
            <a:endParaRPr lang="nl-NL" dirty="0"/>
          </a:p>
          <a:p>
            <a:r>
              <a:rPr lang="nl-NL" dirty="0"/>
              <a:t> </a:t>
            </a:r>
          </a:p>
        </p:txBody>
      </p:sp>
      <p:sp>
        <p:nvSpPr>
          <p:cNvPr id="5" name="Rechthoek 4">
            <a:extLst>
              <a:ext uri="{FF2B5EF4-FFF2-40B4-BE49-F238E27FC236}">
                <a16:creationId xmlns:a16="http://schemas.microsoft.com/office/drawing/2014/main" id="{A407D139-86C2-4D46-8A93-D8E551B05A9E}"/>
              </a:ext>
            </a:extLst>
          </p:cNvPr>
          <p:cNvSpPr/>
          <p:nvPr/>
        </p:nvSpPr>
        <p:spPr>
          <a:xfrm>
            <a:off x="6307383" y="4586585"/>
            <a:ext cx="4454040" cy="923330"/>
          </a:xfrm>
          <a:prstGeom prst="rect">
            <a:avLst/>
          </a:prstGeom>
          <a:noFill/>
        </p:spPr>
        <p:txBody>
          <a:bodyPr wrap="none" lIns="91440" tIns="45720" rIns="91440" bIns="45720">
            <a:spAutoFit/>
          </a:bodyPr>
          <a:lstStyle/>
          <a:p>
            <a:pPr algn="ctr"/>
            <a:r>
              <a:rPr lang="nl-NL"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Voorwerk dus! </a:t>
            </a:r>
          </a:p>
        </p:txBody>
      </p:sp>
    </p:spTree>
    <p:extLst>
      <p:ext uri="{BB962C8B-B14F-4D97-AF65-F5344CB8AC3E}">
        <p14:creationId xmlns:p14="http://schemas.microsoft.com/office/powerpoint/2010/main" val="2742720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1CBBBBB1-B617-4117-A28E-9AD3027A3042}"/>
              </a:ext>
            </a:extLst>
          </p:cNvPr>
          <p:cNvSpPr txBox="1"/>
          <p:nvPr/>
        </p:nvSpPr>
        <p:spPr>
          <a:xfrm>
            <a:off x="995748" y="790605"/>
            <a:ext cx="10967652" cy="4524315"/>
          </a:xfrm>
          <a:prstGeom prst="rect">
            <a:avLst/>
          </a:prstGeom>
          <a:noFill/>
        </p:spPr>
        <p:txBody>
          <a:bodyPr wrap="square">
            <a:spAutoFit/>
          </a:bodyPr>
          <a:lstStyle/>
          <a:p>
            <a:pPr algn="l"/>
            <a:r>
              <a:rPr lang="nl-NL" sz="2400" b="0" i="0" dirty="0">
                <a:solidFill>
                  <a:srgbClr val="222222"/>
                </a:solidFill>
                <a:effectLst/>
                <a:latin typeface="Avenir-Roman"/>
              </a:rPr>
              <a:t>Met</a:t>
            </a:r>
            <a:r>
              <a:rPr lang="nl-NL" sz="2400" b="1" i="0" dirty="0">
                <a:solidFill>
                  <a:srgbClr val="222222"/>
                </a:solidFill>
                <a:effectLst/>
                <a:latin typeface="Avenir-Roman"/>
              </a:rPr>
              <a:t> </a:t>
            </a:r>
            <a:r>
              <a:rPr lang="nl-NL" sz="2400" b="1" i="0" dirty="0">
                <a:solidFill>
                  <a:schemeClr val="accent2"/>
                </a:solidFill>
                <a:effectLst/>
                <a:latin typeface="Avenir-Roman"/>
              </a:rPr>
              <a:t>deskresearch</a:t>
            </a:r>
            <a:r>
              <a:rPr lang="nl-NL" sz="2400" b="1" i="0" dirty="0">
                <a:solidFill>
                  <a:srgbClr val="222222"/>
                </a:solidFill>
                <a:effectLst/>
                <a:latin typeface="Avenir-Roman"/>
              </a:rPr>
              <a:t> </a:t>
            </a:r>
            <a:r>
              <a:rPr lang="nl-NL" sz="2400" b="0" i="0" dirty="0">
                <a:solidFill>
                  <a:srgbClr val="222222"/>
                </a:solidFill>
                <a:effectLst/>
                <a:latin typeface="Avenir-Roman"/>
              </a:rPr>
              <a:t>ga je op zoek naar data die reeds zijn verzameld door een andere onderzoeker of organisatie. Deze data worden ook wel </a:t>
            </a:r>
            <a:r>
              <a:rPr lang="nl-NL" sz="2400" b="1" i="1" dirty="0">
                <a:solidFill>
                  <a:schemeClr val="accent2"/>
                </a:solidFill>
                <a:effectLst/>
                <a:latin typeface="Avenir-Roman"/>
              </a:rPr>
              <a:t>secundaire data</a:t>
            </a:r>
            <a:r>
              <a:rPr lang="nl-NL" sz="2400" b="1" i="0" dirty="0">
                <a:solidFill>
                  <a:schemeClr val="accent2"/>
                </a:solidFill>
                <a:effectLst/>
                <a:latin typeface="Avenir-Roman"/>
              </a:rPr>
              <a:t> </a:t>
            </a:r>
            <a:r>
              <a:rPr lang="nl-NL" sz="2400" b="0" i="0" dirty="0">
                <a:solidFill>
                  <a:srgbClr val="222222"/>
                </a:solidFill>
                <a:effectLst/>
                <a:latin typeface="Avenir-Roman"/>
              </a:rPr>
              <a:t>genoemd en hoef je dus meer zelf niet te zoeken door middel van eigen onderzoek zoals een interview of experiment.</a:t>
            </a:r>
          </a:p>
          <a:p>
            <a:pPr algn="l"/>
            <a:endParaRPr lang="nl-NL" sz="2400" b="0" i="0" dirty="0">
              <a:solidFill>
                <a:srgbClr val="222222"/>
              </a:solidFill>
              <a:effectLst/>
              <a:latin typeface="Avenir-Roman"/>
            </a:endParaRPr>
          </a:p>
          <a:p>
            <a:pPr algn="l"/>
            <a:r>
              <a:rPr lang="nl-NL" sz="2400" b="0" i="0" dirty="0">
                <a:solidFill>
                  <a:srgbClr val="222222"/>
                </a:solidFill>
                <a:effectLst/>
                <a:latin typeface="Avenir-Roman"/>
              </a:rPr>
              <a:t>Secundaire data hebben betrekking op </a:t>
            </a:r>
            <a:r>
              <a:rPr lang="nl-NL" sz="2400" b="1" i="1" dirty="0">
                <a:solidFill>
                  <a:schemeClr val="accent2"/>
                </a:solidFill>
                <a:effectLst/>
                <a:latin typeface="Avenir-Roman"/>
              </a:rPr>
              <a:t>feitelijke</a:t>
            </a:r>
            <a:r>
              <a:rPr lang="nl-NL" sz="2400" b="1" i="0" dirty="0">
                <a:solidFill>
                  <a:schemeClr val="accent2"/>
                </a:solidFill>
                <a:effectLst/>
                <a:latin typeface="Avenir-Roman"/>
              </a:rPr>
              <a:t> of </a:t>
            </a:r>
            <a:r>
              <a:rPr lang="nl-NL" sz="2400" b="1" i="1" dirty="0">
                <a:solidFill>
                  <a:schemeClr val="accent2"/>
                </a:solidFill>
                <a:effectLst/>
                <a:latin typeface="Avenir-Roman"/>
              </a:rPr>
              <a:t>praktische</a:t>
            </a:r>
            <a:r>
              <a:rPr lang="nl-NL" sz="2400" b="1" i="0" dirty="0">
                <a:solidFill>
                  <a:schemeClr val="accent2"/>
                </a:solidFill>
                <a:effectLst/>
                <a:latin typeface="Avenir-Roman"/>
              </a:rPr>
              <a:t> informatie</a:t>
            </a:r>
            <a:r>
              <a:rPr lang="nl-NL" sz="2400" b="0" i="0" dirty="0">
                <a:solidFill>
                  <a:srgbClr val="222222"/>
                </a:solidFill>
                <a:effectLst/>
                <a:latin typeface="Avenir-Roman"/>
              </a:rPr>
              <a:t>. </a:t>
            </a:r>
          </a:p>
          <a:p>
            <a:pPr algn="l"/>
            <a:endParaRPr lang="nl-NL" sz="2400" dirty="0">
              <a:solidFill>
                <a:srgbClr val="222222"/>
              </a:solidFill>
              <a:latin typeface="Avenir-Roman"/>
            </a:endParaRPr>
          </a:p>
          <a:p>
            <a:pPr algn="l"/>
            <a:r>
              <a:rPr lang="nl-NL" sz="2400" b="0" i="0" dirty="0">
                <a:solidFill>
                  <a:srgbClr val="222222"/>
                </a:solidFill>
                <a:effectLst/>
                <a:latin typeface="Avenir-Roman"/>
              </a:rPr>
              <a:t> Begin </a:t>
            </a:r>
            <a:r>
              <a:rPr lang="nl-NL" sz="2400" dirty="0">
                <a:solidFill>
                  <a:srgbClr val="222222"/>
                </a:solidFill>
                <a:latin typeface="Avenir-Roman"/>
              </a:rPr>
              <a:t>met de </a:t>
            </a:r>
            <a:r>
              <a:rPr lang="nl-NL" sz="2400" b="1" i="0" dirty="0">
                <a:solidFill>
                  <a:schemeClr val="accent2"/>
                </a:solidFill>
                <a:effectLst/>
                <a:latin typeface="Avenir-Roman"/>
              </a:rPr>
              <a:t>bedrijfsgegevens:</a:t>
            </a:r>
            <a:r>
              <a:rPr lang="nl-NL" sz="2400" b="0" i="0" dirty="0">
                <a:solidFill>
                  <a:schemeClr val="accent2"/>
                </a:solidFill>
                <a:effectLst/>
                <a:latin typeface="Avenir-Roman"/>
              </a:rPr>
              <a:t> </a:t>
            </a:r>
            <a:r>
              <a:rPr lang="nl-NL" sz="2400" b="0" i="0" dirty="0">
                <a:solidFill>
                  <a:srgbClr val="222222"/>
                </a:solidFill>
                <a:effectLst/>
                <a:latin typeface="Avenir-Roman"/>
              </a:rPr>
              <a:t>statistische gegevens </a:t>
            </a:r>
            <a:r>
              <a:rPr lang="nl-NL" sz="2400" b="0" i="0" dirty="0">
                <a:effectLst/>
                <a:latin typeface="Avenir-Roman"/>
              </a:rPr>
              <a:t>van het </a:t>
            </a:r>
            <a:r>
              <a:rPr lang="nl-NL" sz="2400" b="0" i="0" u="none" strike="noStrike" dirty="0">
                <a:effectLst/>
                <a:latin typeface="Avenir-Roman"/>
              </a:rPr>
              <a:t>CBS</a:t>
            </a:r>
            <a:r>
              <a:rPr lang="nl-NL" sz="2400" b="0" i="0" dirty="0">
                <a:effectLst/>
                <a:latin typeface="Avenir-Roman"/>
              </a:rPr>
              <a:t> of financiële </a:t>
            </a:r>
            <a:r>
              <a:rPr lang="nl-NL" sz="2400" b="0" i="0" dirty="0">
                <a:solidFill>
                  <a:srgbClr val="222222"/>
                </a:solidFill>
                <a:effectLst/>
                <a:latin typeface="Avenir-Roman"/>
              </a:rPr>
              <a:t>gegevens in een jaarverslag. Deskresearch kan onder andere betrekking hebben op:</a:t>
            </a:r>
          </a:p>
          <a:p>
            <a:pPr lvl="1">
              <a:buFont typeface="Arial" panose="020B0604020202020204" pitchFamily="34" charset="0"/>
              <a:buChar char="•"/>
            </a:pPr>
            <a:r>
              <a:rPr lang="nl-NL" sz="2400" b="0" i="0" dirty="0">
                <a:solidFill>
                  <a:srgbClr val="242424"/>
                </a:solidFill>
                <a:effectLst/>
                <a:latin typeface="Avenir-Roman"/>
              </a:rPr>
              <a:t>interne bedrijfsgegevens;</a:t>
            </a:r>
          </a:p>
          <a:p>
            <a:pPr lvl="1">
              <a:buFont typeface="Arial" panose="020B0604020202020204" pitchFamily="34" charset="0"/>
              <a:buChar char="•"/>
            </a:pPr>
            <a:r>
              <a:rPr lang="nl-NL" sz="2400" b="0" i="0" dirty="0">
                <a:solidFill>
                  <a:srgbClr val="242424"/>
                </a:solidFill>
                <a:effectLst/>
                <a:latin typeface="Avenir-Roman"/>
              </a:rPr>
              <a:t>statistische gegevens (bijv. CBS);</a:t>
            </a:r>
          </a:p>
          <a:p>
            <a:pPr lvl="1">
              <a:buFont typeface="Arial" panose="020B0604020202020204" pitchFamily="34" charset="0"/>
              <a:buChar char="•"/>
            </a:pPr>
            <a:r>
              <a:rPr lang="nl-NL" sz="2400" b="0" i="0" dirty="0">
                <a:solidFill>
                  <a:srgbClr val="242424"/>
                </a:solidFill>
                <a:effectLst/>
                <a:latin typeface="Avenir-Roman"/>
              </a:rPr>
              <a:t>financiële gegevens jaarverslag</a:t>
            </a:r>
            <a:r>
              <a:rPr lang="nl-NL" sz="2400" dirty="0">
                <a:solidFill>
                  <a:srgbClr val="242424"/>
                </a:solidFill>
                <a:latin typeface="Avenir-Roman"/>
              </a:rPr>
              <a:t>.</a:t>
            </a:r>
            <a:endParaRPr lang="nl-NL" sz="2400" b="0" i="0" dirty="0">
              <a:solidFill>
                <a:srgbClr val="242424"/>
              </a:solidFill>
              <a:effectLst/>
              <a:latin typeface="Avenir-Roman"/>
            </a:endParaRPr>
          </a:p>
        </p:txBody>
      </p:sp>
      <p:sp>
        <p:nvSpPr>
          <p:cNvPr id="2" name="Rechthoek 1">
            <a:extLst>
              <a:ext uri="{FF2B5EF4-FFF2-40B4-BE49-F238E27FC236}">
                <a16:creationId xmlns:a16="http://schemas.microsoft.com/office/drawing/2014/main" id="{615B992D-EE12-4AF1-9C9A-769351169237}"/>
              </a:ext>
            </a:extLst>
          </p:cNvPr>
          <p:cNvSpPr/>
          <p:nvPr/>
        </p:nvSpPr>
        <p:spPr>
          <a:xfrm>
            <a:off x="356802" y="2329160"/>
            <a:ext cx="867546" cy="923330"/>
          </a:xfrm>
          <a:prstGeom prst="rect">
            <a:avLst/>
          </a:prstGeom>
          <a:noFill/>
        </p:spPr>
        <p:txBody>
          <a:bodyPr wrap="square" lIns="91440" tIns="45720" rIns="91440" bIns="45720">
            <a:spAutoFit/>
          </a:bodyPr>
          <a:lstStyle/>
          <a:p>
            <a:pPr algn="ctr"/>
            <a:r>
              <a:rPr lang="nl-NL" sz="5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1</a:t>
            </a:r>
            <a:r>
              <a:rPr lang="nl-NL" sz="5400" b="0" cap="none" spc="0" dirty="0">
                <a:ln w="0"/>
                <a:solidFill>
                  <a:schemeClr val="accent1"/>
                </a:solidFill>
                <a:effectLst>
                  <a:outerShdw blurRad="38100" dist="25400" dir="5400000" algn="ctr" rotWithShape="0">
                    <a:srgbClr val="6E747A">
                      <a:alpha val="43000"/>
                    </a:srgbClr>
                  </a:outerShdw>
                </a:effectLst>
              </a:rPr>
              <a:t>. </a:t>
            </a:r>
          </a:p>
        </p:txBody>
      </p:sp>
    </p:spTree>
    <p:extLst>
      <p:ext uri="{BB962C8B-B14F-4D97-AF65-F5344CB8AC3E}">
        <p14:creationId xmlns:p14="http://schemas.microsoft.com/office/powerpoint/2010/main" val="22564685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313D5746-94F8-4033-B124-996E4B6F2EFA}"/>
              </a:ext>
            </a:extLst>
          </p:cNvPr>
          <p:cNvSpPr txBox="1"/>
          <p:nvPr/>
        </p:nvSpPr>
        <p:spPr>
          <a:xfrm>
            <a:off x="928688" y="925889"/>
            <a:ext cx="9853612" cy="3785652"/>
          </a:xfrm>
          <a:prstGeom prst="rect">
            <a:avLst/>
          </a:prstGeom>
          <a:noFill/>
        </p:spPr>
        <p:txBody>
          <a:bodyPr wrap="square">
            <a:spAutoFit/>
          </a:bodyPr>
          <a:lstStyle/>
          <a:p>
            <a:pPr algn="l"/>
            <a:r>
              <a:rPr lang="nl-NL" sz="2400" b="0" i="0" dirty="0">
                <a:solidFill>
                  <a:srgbClr val="000000"/>
                </a:solidFill>
                <a:effectLst/>
                <a:latin typeface="Avenir-Roman"/>
              </a:rPr>
              <a:t>Achterhaal ook informatie over </a:t>
            </a:r>
            <a:r>
              <a:rPr lang="nl-NL" sz="2400" b="1" i="0" dirty="0">
                <a:solidFill>
                  <a:schemeClr val="accent2"/>
                </a:solidFill>
                <a:effectLst/>
                <a:latin typeface="Avenir-Roman"/>
              </a:rPr>
              <a:t>jullie gesprekpartner</a:t>
            </a:r>
            <a:r>
              <a:rPr lang="nl-NL" sz="2400" b="1" i="0" dirty="0">
                <a:solidFill>
                  <a:srgbClr val="000000"/>
                </a:solidFill>
                <a:effectLst/>
                <a:latin typeface="Avenir-Roman"/>
              </a:rPr>
              <a:t>: </a:t>
            </a:r>
            <a:r>
              <a:rPr lang="nl-NL" sz="2400" b="0" i="0" dirty="0">
                <a:solidFill>
                  <a:srgbClr val="000000"/>
                </a:solidFill>
                <a:effectLst/>
                <a:latin typeface="Avenir-Roman"/>
              </a:rPr>
              <a:t>welke functie bekleedt hij/zij precies en wat is zijn/haar  achtergrond: opleiding, werkervaring et cetera.</a:t>
            </a:r>
          </a:p>
          <a:p>
            <a:pPr algn="l"/>
            <a:endParaRPr lang="nl-NL" sz="2400" dirty="0">
              <a:solidFill>
                <a:srgbClr val="000000"/>
              </a:solidFill>
              <a:latin typeface="Avenir-Roman"/>
            </a:endParaRPr>
          </a:p>
          <a:p>
            <a:pPr algn="l"/>
            <a:r>
              <a:rPr lang="nl-NL" sz="2400" b="0" i="0" dirty="0">
                <a:solidFill>
                  <a:srgbClr val="000000"/>
                </a:solidFill>
                <a:effectLst/>
                <a:latin typeface="Avenir-Roman"/>
              </a:rPr>
              <a:t>Informatiebronnen kunnen zijn:</a:t>
            </a:r>
          </a:p>
          <a:p>
            <a:pPr algn="l">
              <a:buFont typeface="Arial" panose="020B0604020202020204" pitchFamily="34" charset="0"/>
              <a:buChar char="•"/>
            </a:pPr>
            <a:r>
              <a:rPr lang="nl-NL" sz="2400" b="0" i="0" dirty="0">
                <a:solidFill>
                  <a:srgbClr val="000000"/>
                </a:solidFill>
                <a:effectLst/>
                <a:latin typeface="Avenir-Roman"/>
              </a:rPr>
              <a:t> De brochures, jaarverslagen en website van een potentiële opdrachtgever.</a:t>
            </a:r>
          </a:p>
          <a:p>
            <a:pPr algn="l">
              <a:buFont typeface="Arial" panose="020B0604020202020204" pitchFamily="34" charset="0"/>
              <a:buChar char="•"/>
            </a:pPr>
            <a:r>
              <a:rPr lang="nl-NL" sz="2400" b="0" i="0" dirty="0">
                <a:solidFill>
                  <a:srgbClr val="000000"/>
                </a:solidFill>
                <a:effectLst/>
                <a:latin typeface="Avenir-Roman"/>
              </a:rPr>
              <a:t> Krantenartikelen en publicaties in vakbladen.</a:t>
            </a:r>
          </a:p>
          <a:p>
            <a:pPr algn="l">
              <a:buFont typeface="Arial" panose="020B0604020202020204" pitchFamily="34" charset="0"/>
              <a:buChar char="•"/>
            </a:pPr>
            <a:r>
              <a:rPr lang="nl-NL" sz="2400" b="0" i="0" dirty="0">
                <a:solidFill>
                  <a:srgbClr val="000000"/>
                </a:solidFill>
                <a:effectLst/>
                <a:latin typeface="Avenir-Roman"/>
              </a:rPr>
              <a:t> Het register van de Kamer van Koophandel.</a:t>
            </a:r>
          </a:p>
          <a:p>
            <a:pPr algn="l">
              <a:buFont typeface="Arial" panose="020B0604020202020204" pitchFamily="34" charset="0"/>
              <a:buChar char="•"/>
            </a:pPr>
            <a:r>
              <a:rPr lang="nl-NL" sz="2400" dirty="0">
                <a:solidFill>
                  <a:srgbClr val="000000"/>
                </a:solidFill>
                <a:latin typeface="Avenir-Roman"/>
              </a:rPr>
              <a:t> LinkedIn of andere </a:t>
            </a:r>
            <a:r>
              <a:rPr lang="nl-NL" sz="2400" dirty="0" err="1">
                <a:solidFill>
                  <a:srgbClr val="000000"/>
                </a:solidFill>
                <a:latin typeface="Avenir-Roman"/>
              </a:rPr>
              <a:t>socials</a:t>
            </a:r>
            <a:r>
              <a:rPr lang="nl-NL" sz="2400" dirty="0">
                <a:solidFill>
                  <a:srgbClr val="000000"/>
                </a:solidFill>
                <a:latin typeface="Avenir-Roman"/>
              </a:rPr>
              <a:t>  </a:t>
            </a:r>
          </a:p>
          <a:p>
            <a:pPr algn="l">
              <a:buFont typeface="Arial" panose="020B0604020202020204" pitchFamily="34" charset="0"/>
              <a:buChar char="•"/>
            </a:pPr>
            <a:endParaRPr lang="nl-NL" sz="2400" b="0" i="0" dirty="0">
              <a:solidFill>
                <a:srgbClr val="000000"/>
              </a:solidFill>
              <a:effectLst/>
              <a:latin typeface="Avenir-Roman"/>
            </a:endParaRPr>
          </a:p>
        </p:txBody>
      </p:sp>
      <p:sp>
        <p:nvSpPr>
          <p:cNvPr id="4" name="Rechthoek 3">
            <a:extLst>
              <a:ext uri="{FF2B5EF4-FFF2-40B4-BE49-F238E27FC236}">
                <a16:creationId xmlns:a16="http://schemas.microsoft.com/office/drawing/2014/main" id="{9E66CAB4-5E76-4AC8-ACC1-8EF93AEC09A7}"/>
              </a:ext>
            </a:extLst>
          </p:cNvPr>
          <p:cNvSpPr/>
          <p:nvPr/>
        </p:nvSpPr>
        <p:spPr>
          <a:xfrm>
            <a:off x="475088" y="662285"/>
            <a:ext cx="535724" cy="923330"/>
          </a:xfrm>
          <a:prstGeom prst="rect">
            <a:avLst/>
          </a:prstGeom>
          <a:noFill/>
        </p:spPr>
        <p:txBody>
          <a:bodyPr wrap="none" lIns="91440" tIns="45720" rIns="91440" bIns="45720">
            <a:spAutoFit/>
          </a:bodyPr>
          <a:lstStyle/>
          <a:p>
            <a:pPr algn="ctr"/>
            <a:r>
              <a:rPr lang="nl-NL"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2</a:t>
            </a:r>
          </a:p>
        </p:txBody>
      </p:sp>
    </p:spTree>
    <p:extLst>
      <p:ext uri="{BB962C8B-B14F-4D97-AF65-F5344CB8AC3E}">
        <p14:creationId xmlns:p14="http://schemas.microsoft.com/office/powerpoint/2010/main" val="590345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AC40384E-7817-4908-923A-ACA4F6B37593}"/>
              </a:ext>
            </a:extLst>
          </p:cNvPr>
          <p:cNvSpPr txBox="1"/>
          <p:nvPr/>
        </p:nvSpPr>
        <p:spPr>
          <a:xfrm>
            <a:off x="933450" y="1038225"/>
            <a:ext cx="10172700" cy="2677656"/>
          </a:xfrm>
          <a:prstGeom prst="rect">
            <a:avLst/>
          </a:prstGeom>
          <a:noFill/>
        </p:spPr>
        <p:txBody>
          <a:bodyPr wrap="square" rtlCol="0">
            <a:spAutoFit/>
          </a:bodyPr>
          <a:lstStyle/>
          <a:p>
            <a:r>
              <a:rPr lang="nl-NL" sz="2400" dirty="0">
                <a:latin typeface="Avenir-Roman"/>
              </a:rPr>
              <a:t>Verdiep je in het </a:t>
            </a:r>
            <a:r>
              <a:rPr lang="nl-NL" sz="2400" b="1" dirty="0">
                <a:solidFill>
                  <a:schemeClr val="accent2"/>
                </a:solidFill>
                <a:latin typeface="Avenir-Roman"/>
              </a:rPr>
              <a:t>thema &amp; inhoudelijke kant van de opdracht. </a:t>
            </a:r>
          </a:p>
          <a:p>
            <a:r>
              <a:rPr lang="nl-NL" sz="2400" dirty="0">
                <a:latin typeface="Avenir-Roman"/>
              </a:rPr>
              <a:t>Hittestress, medicijnen in drinkwater, herbestemming, circulaire bouw etc. </a:t>
            </a:r>
          </a:p>
          <a:p>
            <a:endParaRPr lang="nl-NL" sz="2400" dirty="0">
              <a:latin typeface="Avenir-Roman"/>
            </a:endParaRPr>
          </a:p>
          <a:p>
            <a:r>
              <a:rPr lang="nl-NL" sz="2400" dirty="0">
                <a:latin typeface="Avenir-Roman"/>
              </a:rPr>
              <a:t>Het gaat erom dat je vanuit die informatie beter kan aansluiten bij de opdrachtgever. </a:t>
            </a:r>
          </a:p>
          <a:p>
            <a:endParaRPr lang="nl-NL" sz="2400" dirty="0">
              <a:latin typeface="Avenir-Roman"/>
            </a:endParaRPr>
          </a:p>
          <a:p>
            <a:r>
              <a:rPr lang="nl-NL" sz="2400" dirty="0">
                <a:latin typeface="Avenir-Roman"/>
              </a:rPr>
              <a:t>Later in deze periode gaan jullie je verder verdiepen in het thema! </a:t>
            </a:r>
          </a:p>
        </p:txBody>
      </p:sp>
      <p:sp>
        <p:nvSpPr>
          <p:cNvPr id="3" name="Rechthoek 2">
            <a:extLst>
              <a:ext uri="{FF2B5EF4-FFF2-40B4-BE49-F238E27FC236}">
                <a16:creationId xmlns:a16="http://schemas.microsoft.com/office/drawing/2014/main" id="{69BCEFDE-C04E-484B-B745-7B135114D003}"/>
              </a:ext>
            </a:extLst>
          </p:cNvPr>
          <p:cNvSpPr/>
          <p:nvPr/>
        </p:nvSpPr>
        <p:spPr>
          <a:xfrm>
            <a:off x="365781" y="738485"/>
            <a:ext cx="720069" cy="923330"/>
          </a:xfrm>
          <a:prstGeom prst="rect">
            <a:avLst/>
          </a:prstGeom>
          <a:noFill/>
        </p:spPr>
        <p:txBody>
          <a:bodyPr wrap="none" lIns="91440" tIns="45720" rIns="91440" bIns="45720">
            <a:spAutoFit/>
          </a:bodyPr>
          <a:lstStyle/>
          <a:p>
            <a:pPr algn="ctr"/>
            <a:r>
              <a:rPr lang="nl-NL" sz="5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latin typeface="Avenir-Roman"/>
              </a:rPr>
              <a:t>3.</a:t>
            </a:r>
            <a:endParaRPr lang="nl-NL" sz="5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Tree>
    <p:extLst>
      <p:ext uri="{BB962C8B-B14F-4D97-AF65-F5344CB8AC3E}">
        <p14:creationId xmlns:p14="http://schemas.microsoft.com/office/powerpoint/2010/main" val="11347794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A218FED7-AB46-4296-A2AB-73E4BDC03138}"/>
              </a:ext>
            </a:extLst>
          </p:cNvPr>
          <p:cNvSpPr>
            <a:spLocks noGrp="1"/>
          </p:cNvSpPr>
          <p:nvPr>
            <p:ph type="title"/>
          </p:nvPr>
        </p:nvSpPr>
        <p:spPr/>
        <p:txBody>
          <a:bodyPr/>
          <a:lstStyle/>
          <a:p>
            <a:r>
              <a:rPr lang="nl-NL" b="1" dirty="0">
                <a:solidFill>
                  <a:srgbClr val="7030A0"/>
                </a:solidFill>
              </a:rPr>
              <a:t>Voorbereiding eerste gesprek </a:t>
            </a:r>
          </a:p>
        </p:txBody>
      </p:sp>
      <p:sp>
        <p:nvSpPr>
          <p:cNvPr id="6" name="Tijdelijke aanduiding voor inhoud 5">
            <a:extLst>
              <a:ext uri="{FF2B5EF4-FFF2-40B4-BE49-F238E27FC236}">
                <a16:creationId xmlns:a16="http://schemas.microsoft.com/office/drawing/2014/main" id="{4910A9D3-44B0-412E-9D51-FA1C2DD5ED39}"/>
              </a:ext>
            </a:extLst>
          </p:cNvPr>
          <p:cNvSpPr>
            <a:spLocks noGrp="1"/>
          </p:cNvSpPr>
          <p:nvPr>
            <p:ph sz="half" idx="2"/>
          </p:nvPr>
        </p:nvSpPr>
        <p:spPr>
          <a:xfrm>
            <a:off x="8733347" y="1570005"/>
            <a:ext cx="3111908" cy="2377720"/>
          </a:xfrm>
        </p:spPr>
        <p:txBody>
          <a:bodyPr/>
          <a:lstStyle/>
          <a:p>
            <a:pPr marL="0" indent="0">
              <a:buNone/>
            </a:pPr>
            <a:r>
              <a:rPr lang="nl-NL" sz="1400" b="1" dirty="0"/>
              <a:t>IBS Thema</a:t>
            </a:r>
          </a:p>
          <a:p>
            <a:pPr>
              <a:buFont typeface="Wingdings" panose="05000000000000000000" pitchFamily="2" charset="2"/>
              <a:buChar char="ü"/>
            </a:pPr>
            <a:r>
              <a:rPr lang="nl-NL" sz="1400" dirty="0">
                <a:solidFill>
                  <a:srgbClr val="7030A0"/>
                </a:solidFill>
              </a:rPr>
              <a:t> Projectmanagement</a:t>
            </a:r>
          </a:p>
          <a:p>
            <a:pPr>
              <a:buFont typeface="Wingdings" panose="05000000000000000000" pitchFamily="2" charset="2"/>
              <a:buChar char="q"/>
            </a:pPr>
            <a:r>
              <a:rPr lang="nl-NL" sz="1400" dirty="0">
                <a:solidFill>
                  <a:schemeClr val="bg1">
                    <a:lumMod val="85000"/>
                  </a:schemeClr>
                </a:solidFill>
              </a:rPr>
              <a:t> Research</a:t>
            </a:r>
          </a:p>
          <a:p>
            <a:pPr>
              <a:buFont typeface="Wingdings" panose="05000000000000000000" pitchFamily="2" charset="2"/>
              <a:buChar char="q"/>
            </a:pPr>
            <a:r>
              <a:rPr lang="nl-NL" sz="1400" dirty="0">
                <a:solidFill>
                  <a:srgbClr val="7030A0"/>
                </a:solidFill>
              </a:rPr>
              <a:t>Communicatie</a:t>
            </a:r>
          </a:p>
          <a:p>
            <a:pPr>
              <a:buFont typeface="Wingdings" panose="05000000000000000000" pitchFamily="2" charset="2"/>
              <a:buChar char="q"/>
            </a:pPr>
            <a:r>
              <a:rPr lang="nl-NL" sz="1400" dirty="0">
                <a:solidFill>
                  <a:schemeClr val="bg1">
                    <a:lumMod val="85000"/>
                  </a:schemeClr>
                </a:solidFill>
              </a:rPr>
              <a:t>Conflicten en belangen</a:t>
            </a:r>
          </a:p>
          <a:p>
            <a:pPr>
              <a:buFont typeface="Wingdings" panose="05000000000000000000" pitchFamily="2" charset="2"/>
              <a:buChar char="q"/>
            </a:pPr>
            <a:r>
              <a:rPr lang="nl-NL" sz="1400" dirty="0">
                <a:solidFill>
                  <a:schemeClr val="bg1">
                    <a:lumMod val="85000"/>
                  </a:schemeClr>
                </a:solidFill>
              </a:rPr>
              <a:t>Gedragsbeïnvloeding</a:t>
            </a:r>
          </a:p>
          <a:p>
            <a:pPr>
              <a:buFont typeface="Wingdings" panose="05000000000000000000" pitchFamily="2" charset="2"/>
              <a:buChar char="q"/>
            </a:pPr>
            <a:r>
              <a:rPr lang="nl-NL" sz="1400" dirty="0">
                <a:solidFill>
                  <a:schemeClr val="bg1">
                    <a:lumMod val="85000"/>
                  </a:schemeClr>
                </a:solidFill>
              </a:rPr>
              <a:t>Samenwerken</a:t>
            </a:r>
          </a:p>
          <a:p>
            <a:pPr>
              <a:buFont typeface="Wingdings" panose="05000000000000000000" pitchFamily="2" charset="2"/>
              <a:buChar char="q"/>
            </a:pPr>
            <a:endParaRPr lang="nl-NL" sz="1400" dirty="0">
              <a:solidFill>
                <a:schemeClr val="bg1">
                  <a:lumMod val="85000"/>
                </a:schemeClr>
              </a:solidFill>
            </a:endParaRPr>
          </a:p>
          <a:p>
            <a:pPr marL="0" indent="0">
              <a:buNone/>
            </a:pPr>
            <a:endParaRPr lang="nl-NL" sz="1400" dirty="0">
              <a:solidFill>
                <a:schemeClr val="bg1">
                  <a:lumMod val="85000"/>
                </a:schemeClr>
              </a:solidFill>
            </a:endParaRPr>
          </a:p>
        </p:txBody>
      </p:sp>
      <p:sp>
        <p:nvSpPr>
          <p:cNvPr id="10" name="Tijdelijke aanduiding voor inhoud 5">
            <a:extLst>
              <a:ext uri="{FF2B5EF4-FFF2-40B4-BE49-F238E27FC236}">
                <a16:creationId xmlns:a16="http://schemas.microsoft.com/office/drawing/2014/main" id="{B5E90D55-298E-4509-878D-C4E228CD5F8E}"/>
              </a:ext>
            </a:extLst>
          </p:cNvPr>
          <p:cNvSpPr txBox="1">
            <a:spLocks/>
          </p:cNvSpPr>
          <p:nvPr/>
        </p:nvSpPr>
        <p:spPr bwMode="auto">
          <a:xfrm>
            <a:off x="1917855" y="1712880"/>
            <a:ext cx="3120869"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2000" b="1" i="0" u="none" strike="noStrike" kern="1200" cap="none" spc="0" normalizeH="0" baseline="0" noProof="0" dirty="0">
                <a:ln>
                  <a:noFill/>
                </a:ln>
                <a:solidFill>
                  <a:prstClr val="black"/>
                </a:solidFill>
                <a:effectLst/>
                <a:uLnTx/>
                <a:uFillTx/>
                <a:latin typeface="Calibri"/>
                <a:ea typeface="+mn-ea"/>
                <a:cs typeface="+mn-cs"/>
              </a:rPr>
              <a:t>Begrippen</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
              <a:tabLst/>
              <a:defRPr/>
            </a:pPr>
            <a:r>
              <a:rPr kumimoji="0" lang="nl-NL" sz="2000" b="0" i="0" u="none" strike="noStrike" kern="1200" cap="none" spc="0" normalizeH="0" baseline="0" noProof="0" dirty="0">
                <a:ln>
                  <a:noFill/>
                </a:ln>
                <a:solidFill>
                  <a:prstClr val="black"/>
                </a:solidFill>
                <a:effectLst/>
                <a:uLnTx/>
                <a:uFillTx/>
                <a:latin typeface="Calibri"/>
                <a:ea typeface="+mn-ea"/>
                <a:cs typeface="+mn-cs"/>
              </a:rPr>
              <a:t>Projectmanagement</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
              <a:tabLst/>
              <a:defRPr/>
            </a:pPr>
            <a:r>
              <a:rPr kumimoji="0" lang="nl-NL" sz="2000" b="0" i="0" u="none" strike="noStrike" kern="1200" cap="none" spc="0" normalizeH="0" baseline="0" noProof="0" dirty="0">
                <a:ln>
                  <a:noFill/>
                </a:ln>
                <a:solidFill>
                  <a:prstClr val="black"/>
                </a:solidFill>
                <a:effectLst/>
                <a:uLnTx/>
                <a:uFillTx/>
                <a:latin typeface="Calibri"/>
                <a:ea typeface="+mn-ea"/>
                <a:cs typeface="+mn-cs"/>
              </a:rPr>
              <a:t>Projectfases</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
              <a:tabLst/>
              <a:defRPr/>
            </a:pPr>
            <a:r>
              <a:rPr kumimoji="0" lang="nl-NL" sz="2000" b="0" i="0" u="none" strike="noStrike" kern="1200" cap="none" spc="0" normalizeH="0" baseline="0" noProof="0" dirty="0">
                <a:ln>
                  <a:noFill/>
                </a:ln>
                <a:solidFill>
                  <a:prstClr val="black"/>
                </a:solidFill>
                <a:effectLst/>
                <a:uLnTx/>
                <a:uFillTx/>
                <a:latin typeface="Calibri"/>
                <a:ea typeface="+mn-ea"/>
                <a:cs typeface="+mn-cs"/>
              </a:rPr>
              <a:t>Stakeholders</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
              <a:tabLst/>
              <a:defRPr/>
            </a:pPr>
            <a:r>
              <a:rPr kumimoji="0" lang="nl-NL" sz="2000" b="0" i="0" u="none" strike="noStrike" kern="1200" cap="none" spc="0" normalizeH="0" baseline="0" noProof="0" dirty="0">
                <a:ln>
                  <a:noFill/>
                </a:ln>
                <a:solidFill>
                  <a:prstClr val="black"/>
                </a:solidFill>
                <a:effectLst/>
                <a:uLnTx/>
                <a:uFillTx/>
                <a:latin typeface="Calibri"/>
                <a:ea typeface="+mn-ea"/>
                <a:cs typeface="+mn-cs"/>
              </a:rPr>
              <a:t>Interne- en externe communicatie</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
              <a:tabLst/>
              <a:defRPr/>
            </a:pPr>
            <a:r>
              <a:rPr lang="nl-NL" sz="2000" dirty="0">
                <a:solidFill>
                  <a:prstClr val="black"/>
                </a:solidFill>
                <a:latin typeface="Calibri"/>
              </a:rPr>
              <a:t>L</a:t>
            </a:r>
            <a:r>
              <a:rPr kumimoji="0" lang="nl-NL" sz="2000" b="0" i="0" u="none" strike="noStrike" kern="1200" cap="none" spc="0" normalizeH="0" baseline="0" noProof="0" dirty="0">
                <a:ln>
                  <a:noFill/>
                </a:ln>
                <a:solidFill>
                  <a:prstClr val="black"/>
                </a:solidFill>
                <a:effectLst/>
                <a:uLnTx/>
                <a:uFillTx/>
                <a:latin typeface="Calibri"/>
                <a:ea typeface="+mn-ea"/>
                <a:cs typeface="+mn-cs"/>
              </a:rPr>
              <a:t>SD-techniek benoemen en toepassen </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
              <a:tabLst/>
              <a:defRPr/>
            </a:pPr>
            <a:endParaRPr kumimoji="0" lang="nl-NL" sz="2000" b="0" i="0" u="none" strike="noStrike" kern="1200" cap="none" spc="0" normalizeH="0" baseline="0" noProof="0" dirty="0">
              <a:ln>
                <a:noFill/>
              </a:ln>
              <a:solidFill>
                <a:prstClr val="black"/>
              </a:solidFill>
              <a:effectLst/>
              <a:uLnTx/>
              <a:uFillTx/>
              <a:latin typeface="Calibri"/>
              <a:ea typeface="+mn-ea"/>
              <a:cs typeface="+mn-cs"/>
            </a:endParaRP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
              <a:tabLst/>
              <a:defRPr/>
            </a:pPr>
            <a:endParaRPr kumimoji="0" lang="nl-NL" sz="2000" b="0" i="0" u="none" strike="noStrike" kern="1200" cap="none" spc="0" normalizeH="0" baseline="0" noProof="0" dirty="0">
              <a:ln>
                <a:noFill/>
              </a:ln>
              <a:solidFill>
                <a:prstClr val="black"/>
              </a:solidFill>
              <a:effectLst/>
              <a:uLnTx/>
              <a:uFillTx/>
              <a:latin typeface="Calibri"/>
              <a:ea typeface="+mn-ea"/>
              <a:cs typeface="+mn-cs"/>
            </a:endParaRP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
              <a:tabLst/>
              <a:defRPr/>
            </a:pPr>
            <a:endParaRPr kumimoji="0" lang="nl-NL" sz="2000" b="1"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Tijdelijke aanduiding voor inhoud 5">
            <a:extLst>
              <a:ext uri="{FF2B5EF4-FFF2-40B4-BE49-F238E27FC236}">
                <a16:creationId xmlns:a16="http://schemas.microsoft.com/office/drawing/2014/main" id="{2D05C487-7FDA-4DD4-A64C-272352214795}"/>
              </a:ext>
            </a:extLst>
          </p:cNvPr>
          <p:cNvSpPr txBox="1">
            <a:spLocks/>
          </p:cNvSpPr>
          <p:nvPr/>
        </p:nvSpPr>
        <p:spPr bwMode="auto">
          <a:xfrm>
            <a:off x="603309" y="5736482"/>
            <a:ext cx="11241946" cy="32645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endParaRPr kumimoji="0" lang="nl-NL" sz="1400" b="0"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13" name="Tabel 13">
            <a:extLst>
              <a:ext uri="{FF2B5EF4-FFF2-40B4-BE49-F238E27FC236}">
                <a16:creationId xmlns:a16="http://schemas.microsoft.com/office/drawing/2014/main" id="{BBD81BF5-9E86-4852-B783-21B8761DB99C}"/>
              </a:ext>
            </a:extLst>
          </p:cNvPr>
          <p:cNvGraphicFramePr>
            <a:graphicFrameLocks noGrp="1"/>
          </p:cNvGraphicFramePr>
          <p:nvPr/>
        </p:nvGraphicFramePr>
        <p:xfrm>
          <a:off x="2157193" y="5714290"/>
          <a:ext cx="8522645" cy="370840"/>
        </p:xfrm>
        <a:graphic>
          <a:graphicData uri="http://schemas.openxmlformats.org/drawingml/2006/table">
            <a:tbl>
              <a:tblPr firstRow="1" bandRow="1">
                <a:tableStyleId>{69CF1AB2-1976-4502-BF36-3FF5EA218861}</a:tableStyleId>
              </a:tblPr>
              <a:tblGrid>
                <a:gridCol w="768148">
                  <a:extLst>
                    <a:ext uri="{9D8B030D-6E8A-4147-A177-3AD203B41FA5}">
                      <a16:colId xmlns:a16="http://schemas.microsoft.com/office/drawing/2014/main" val="648769890"/>
                    </a:ext>
                  </a:extLst>
                </a:gridCol>
                <a:gridCol w="768148">
                  <a:extLst>
                    <a:ext uri="{9D8B030D-6E8A-4147-A177-3AD203B41FA5}">
                      <a16:colId xmlns:a16="http://schemas.microsoft.com/office/drawing/2014/main" val="469597195"/>
                    </a:ext>
                  </a:extLst>
                </a:gridCol>
                <a:gridCol w="768148">
                  <a:extLst>
                    <a:ext uri="{9D8B030D-6E8A-4147-A177-3AD203B41FA5}">
                      <a16:colId xmlns:a16="http://schemas.microsoft.com/office/drawing/2014/main" val="1225488491"/>
                    </a:ext>
                  </a:extLst>
                </a:gridCol>
                <a:gridCol w="768148">
                  <a:extLst>
                    <a:ext uri="{9D8B030D-6E8A-4147-A177-3AD203B41FA5}">
                      <a16:colId xmlns:a16="http://schemas.microsoft.com/office/drawing/2014/main" val="1458696249"/>
                    </a:ext>
                  </a:extLst>
                </a:gridCol>
                <a:gridCol w="768148">
                  <a:extLst>
                    <a:ext uri="{9D8B030D-6E8A-4147-A177-3AD203B41FA5}">
                      <a16:colId xmlns:a16="http://schemas.microsoft.com/office/drawing/2014/main" val="4042337055"/>
                    </a:ext>
                  </a:extLst>
                </a:gridCol>
                <a:gridCol w="768148">
                  <a:extLst>
                    <a:ext uri="{9D8B030D-6E8A-4147-A177-3AD203B41FA5}">
                      <a16:colId xmlns:a16="http://schemas.microsoft.com/office/drawing/2014/main" val="1032985660"/>
                    </a:ext>
                  </a:extLst>
                </a:gridCol>
                <a:gridCol w="768148">
                  <a:extLst>
                    <a:ext uri="{9D8B030D-6E8A-4147-A177-3AD203B41FA5}">
                      <a16:colId xmlns:a16="http://schemas.microsoft.com/office/drawing/2014/main" val="2567231980"/>
                    </a:ext>
                  </a:extLst>
                </a:gridCol>
                <a:gridCol w="768148">
                  <a:extLst>
                    <a:ext uri="{9D8B030D-6E8A-4147-A177-3AD203B41FA5}">
                      <a16:colId xmlns:a16="http://schemas.microsoft.com/office/drawing/2014/main" val="73331059"/>
                    </a:ext>
                  </a:extLst>
                </a:gridCol>
                <a:gridCol w="755364">
                  <a:extLst>
                    <a:ext uri="{9D8B030D-6E8A-4147-A177-3AD203B41FA5}">
                      <a16:colId xmlns:a16="http://schemas.microsoft.com/office/drawing/2014/main" val="2175227633"/>
                    </a:ext>
                  </a:extLst>
                </a:gridCol>
                <a:gridCol w="741280">
                  <a:extLst>
                    <a:ext uri="{9D8B030D-6E8A-4147-A177-3AD203B41FA5}">
                      <a16:colId xmlns:a16="http://schemas.microsoft.com/office/drawing/2014/main" val="1428987022"/>
                    </a:ext>
                  </a:extLst>
                </a:gridCol>
                <a:gridCol w="880817">
                  <a:extLst>
                    <a:ext uri="{9D8B030D-6E8A-4147-A177-3AD203B41FA5}">
                      <a16:colId xmlns:a16="http://schemas.microsoft.com/office/drawing/2014/main" val="279876203"/>
                    </a:ext>
                  </a:extLst>
                </a:gridCol>
              </a:tblGrid>
              <a:tr h="370840">
                <a:tc>
                  <a:txBody>
                    <a:bodyPr/>
                    <a:lstStyle/>
                    <a:p>
                      <a:pPr algn="ctr"/>
                      <a:r>
                        <a:rPr lang="nl-NL" sz="1200" b="1" kern="1200" dirty="0">
                          <a:solidFill>
                            <a:schemeClr val="tx1"/>
                          </a:solidFill>
                          <a:latin typeface="+mn-lt"/>
                          <a:ea typeface="+mn-ea"/>
                          <a:cs typeface="+mn-cs"/>
                        </a:rPr>
                        <a:t>Week 1</a:t>
                      </a:r>
                    </a:p>
                  </a:txBody>
                  <a:tcPr anchor="ctr"/>
                </a:tc>
                <a:tc>
                  <a:txBody>
                    <a:bodyPr/>
                    <a:lstStyle/>
                    <a:p>
                      <a:pPr algn="ctr"/>
                      <a:r>
                        <a:rPr lang="nl-NL" sz="1200" b="1" kern="1200" dirty="0">
                          <a:solidFill>
                            <a:schemeClr val="bg1">
                              <a:lumMod val="85000"/>
                            </a:schemeClr>
                          </a:solidFill>
                          <a:latin typeface="+mn-lt"/>
                          <a:ea typeface="+mn-ea"/>
                          <a:cs typeface="+mn-cs"/>
                        </a:rPr>
                        <a:t>Week 2</a:t>
                      </a:r>
                    </a:p>
                  </a:txBody>
                  <a:tcPr anchor="ctr"/>
                </a:tc>
                <a:tc>
                  <a:txBody>
                    <a:bodyPr/>
                    <a:lstStyle/>
                    <a:p>
                      <a:pPr algn="ctr"/>
                      <a:r>
                        <a:rPr lang="nl-NL" sz="1200" b="1" kern="1200" dirty="0">
                          <a:solidFill>
                            <a:srgbClr val="00B050"/>
                          </a:solidFill>
                          <a:latin typeface="+mn-lt"/>
                          <a:ea typeface="+mn-ea"/>
                          <a:cs typeface="+mn-cs"/>
                        </a:rPr>
                        <a:t>Vakantie</a:t>
                      </a:r>
                    </a:p>
                  </a:txBody>
                  <a:tcPr anchor="ctr">
                    <a:solidFill>
                      <a:schemeClr val="accent1"/>
                    </a:solidFill>
                  </a:tcPr>
                </a:tc>
                <a:tc>
                  <a:txBody>
                    <a:bodyPr/>
                    <a:lstStyle/>
                    <a:p>
                      <a:pPr algn="ctr"/>
                      <a:r>
                        <a:rPr lang="nl-NL" sz="1200" b="1" kern="1200" dirty="0">
                          <a:solidFill>
                            <a:schemeClr val="bg1">
                              <a:lumMod val="85000"/>
                            </a:schemeClr>
                          </a:solidFill>
                          <a:latin typeface="+mn-lt"/>
                          <a:ea typeface="+mn-ea"/>
                          <a:cs typeface="+mn-cs"/>
                        </a:rPr>
                        <a:t>Week 3</a:t>
                      </a:r>
                    </a:p>
                  </a:txBody>
                  <a:tcPr anchor="ctr"/>
                </a:tc>
                <a:tc>
                  <a:txBody>
                    <a:bodyPr/>
                    <a:lstStyle/>
                    <a:p>
                      <a:pPr algn="ctr"/>
                      <a:r>
                        <a:rPr lang="nl-NL" sz="1200" b="1" kern="1200" dirty="0">
                          <a:solidFill>
                            <a:schemeClr val="bg1">
                              <a:lumMod val="85000"/>
                            </a:schemeClr>
                          </a:solidFill>
                          <a:latin typeface="+mn-lt"/>
                          <a:ea typeface="+mn-ea"/>
                          <a:cs typeface="+mn-cs"/>
                        </a:rPr>
                        <a:t>Week 4</a:t>
                      </a:r>
                    </a:p>
                  </a:txBody>
                  <a:tcPr anchor="ctr"/>
                </a:tc>
                <a:tc>
                  <a:txBody>
                    <a:bodyPr/>
                    <a:lstStyle/>
                    <a:p>
                      <a:pPr algn="ctr"/>
                      <a:r>
                        <a:rPr lang="nl-NL" sz="1200" dirty="0">
                          <a:solidFill>
                            <a:schemeClr val="bg1">
                              <a:lumMod val="85000"/>
                            </a:schemeClr>
                          </a:solidFill>
                        </a:rPr>
                        <a:t>Week 5</a:t>
                      </a:r>
                    </a:p>
                  </a:txBody>
                  <a:tcPr anchor="ctr"/>
                </a:tc>
                <a:tc>
                  <a:txBody>
                    <a:bodyPr/>
                    <a:lstStyle/>
                    <a:p>
                      <a:pPr algn="ctr"/>
                      <a:r>
                        <a:rPr lang="nl-NL" sz="1200" dirty="0">
                          <a:solidFill>
                            <a:schemeClr val="bg1">
                              <a:lumMod val="85000"/>
                            </a:schemeClr>
                          </a:solidFill>
                        </a:rPr>
                        <a:t>Week 6</a:t>
                      </a:r>
                    </a:p>
                  </a:txBody>
                  <a:tcPr anchor="ctr"/>
                </a:tc>
                <a:tc>
                  <a:txBody>
                    <a:bodyPr/>
                    <a:lstStyle/>
                    <a:p>
                      <a:pPr algn="ctr"/>
                      <a:r>
                        <a:rPr lang="nl-NL" sz="1200" dirty="0">
                          <a:solidFill>
                            <a:schemeClr val="bg1">
                              <a:lumMod val="85000"/>
                            </a:schemeClr>
                          </a:solidFill>
                        </a:rPr>
                        <a:t>Week 7</a:t>
                      </a:r>
                    </a:p>
                  </a:txBody>
                  <a:tcPr anchor="ctr"/>
                </a:tc>
                <a:tc>
                  <a:txBody>
                    <a:bodyPr/>
                    <a:lstStyle/>
                    <a:p>
                      <a:pPr algn="ctr"/>
                      <a:r>
                        <a:rPr lang="nl-NL" sz="1200" b="1" kern="1200" dirty="0">
                          <a:solidFill>
                            <a:schemeClr val="bg2"/>
                          </a:solidFill>
                          <a:latin typeface="+mn-lt"/>
                          <a:ea typeface="+mn-ea"/>
                          <a:cs typeface="+mn-cs"/>
                        </a:rPr>
                        <a:t>Week 8</a:t>
                      </a:r>
                    </a:p>
                  </a:txBody>
                  <a:tcPr anchor="ctr"/>
                </a:tc>
                <a:tc>
                  <a:txBody>
                    <a:bodyPr/>
                    <a:lstStyle/>
                    <a:p>
                      <a:pPr algn="ctr"/>
                      <a:r>
                        <a:rPr lang="nl-NL" sz="1200" dirty="0">
                          <a:solidFill>
                            <a:schemeClr val="bg1">
                              <a:lumMod val="85000"/>
                            </a:schemeClr>
                          </a:solidFill>
                        </a:rPr>
                        <a:t>Week 9</a:t>
                      </a:r>
                    </a:p>
                  </a:txBody>
                  <a:tcPr anchor="ctr"/>
                </a:tc>
                <a:tc>
                  <a:txBody>
                    <a:bodyPr/>
                    <a:lstStyle/>
                    <a:p>
                      <a:pPr algn="ctr"/>
                      <a:r>
                        <a:rPr lang="nl-NL" sz="1200" dirty="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15" name="Afbeelding 14">
            <a:extLst>
              <a:ext uri="{FF2B5EF4-FFF2-40B4-BE49-F238E27FC236}">
                <a16:creationId xmlns:a16="http://schemas.microsoft.com/office/drawing/2014/main" id="{3C8AD9AC-786C-41FA-8D3C-1F579EA9185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5198"/>
          <a:stretch/>
        </p:blipFill>
        <p:spPr>
          <a:xfrm>
            <a:off x="7714458" y="1570005"/>
            <a:ext cx="836782" cy="709602"/>
          </a:xfrm>
          <a:prstGeom prst="rect">
            <a:avLst/>
          </a:prstGeom>
        </p:spPr>
      </p:pic>
      <p:pic>
        <p:nvPicPr>
          <p:cNvPr id="17" name="Afbeelding 16">
            <a:extLst>
              <a:ext uri="{FF2B5EF4-FFF2-40B4-BE49-F238E27FC236}">
                <a16:creationId xmlns:a16="http://schemas.microsoft.com/office/drawing/2014/main" id="{5AF66FF2-65B5-4E75-80FB-1AD095EE089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6112"/>
          <a:stretch/>
        </p:blipFill>
        <p:spPr>
          <a:xfrm>
            <a:off x="896515" y="1736252"/>
            <a:ext cx="836782" cy="701959"/>
          </a:xfrm>
          <a:prstGeom prst="rect">
            <a:avLst/>
          </a:prstGeom>
        </p:spPr>
      </p:pic>
      <p:sp>
        <p:nvSpPr>
          <p:cNvPr id="18" name="Tijdelijke aanduiding voor inhoud 5">
            <a:extLst>
              <a:ext uri="{FF2B5EF4-FFF2-40B4-BE49-F238E27FC236}">
                <a16:creationId xmlns:a16="http://schemas.microsoft.com/office/drawing/2014/main" id="{D8729D5A-9FCE-424A-BA8D-CF5994EDB1B6}"/>
              </a:ext>
            </a:extLst>
          </p:cNvPr>
          <p:cNvSpPr txBox="1">
            <a:spLocks/>
          </p:cNvSpPr>
          <p:nvPr/>
        </p:nvSpPr>
        <p:spPr bwMode="auto">
          <a:xfrm>
            <a:off x="8733347" y="4128719"/>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1400" b="1" i="0" u="none" strike="noStrike" kern="1200" cap="none" spc="0" normalizeH="0" baseline="0" noProof="0" dirty="0">
                <a:ln>
                  <a:noFill/>
                </a:ln>
                <a:solidFill>
                  <a:prstClr val="black"/>
                </a:solidFill>
                <a:effectLst/>
                <a:uLnTx/>
                <a:uFillTx/>
                <a:latin typeface="Calibri"/>
                <a:ea typeface="+mn-ea"/>
                <a:cs typeface="+mn-cs"/>
              </a:rPr>
              <a:t>IBS Toetsing</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ü"/>
              <a:tabLst/>
              <a:defRPr/>
            </a:pPr>
            <a:r>
              <a:rPr kumimoji="0" lang="nl-NL" sz="1400" b="0" i="0" u="none" strike="noStrike" kern="1200" cap="none" spc="0" normalizeH="0" baseline="0" noProof="0" dirty="0">
                <a:ln>
                  <a:noFill/>
                </a:ln>
                <a:solidFill>
                  <a:prstClr val="black"/>
                </a:solidFill>
                <a:effectLst/>
                <a:uLnTx/>
                <a:uFillTx/>
                <a:latin typeface="Calibri"/>
                <a:ea typeface="+mn-ea"/>
                <a:cs typeface="+mn-cs"/>
              </a:rPr>
              <a:t> Kennistoets</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ü"/>
              <a:tabLst/>
              <a:defRPr/>
            </a:pPr>
            <a:r>
              <a:rPr kumimoji="0" lang="nl-NL" sz="1400" b="0" i="0" u="none" strike="noStrike" kern="1200" cap="none" spc="0" normalizeH="0" baseline="0" noProof="0" dirty="0">
                <a:ln>
                  <a:noFill/>
                </a:ln>
                <a:solidFill>
                  <a:prstClr val="black"/>
                </a:solidFill>
                <a:effectLst/>
                <a:uLnTx/>
                <a:uFillTx/>
                <a:latin typeface="Calibri"/>
                <a:ea typeface="+mn-ea"/>
                <a:cs typeface="+mn-cs"/>
              </a:rPr>
              <a:t> Projectplan</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q"/>
              <a:tabLst/>
              <a:defRPr/>
            </a:pPr>
            <a:r>
              <a:rPr kumimoji="0" lang="nl-NL" sz="1400" b="0" i="0" u="none" strike="noStrike" kern="1200" cap="none" spc="0" normalizeH="0" baseline="0" noProof="0" dirty="0">
                <a:ln>
                  <a:noFill/>
                </a:ln>
                <a:solidFill>
                  <a:prstClr val="white">
                    <a:lumMod val="85000"/>
                  </a:prstClr>
                </a:solidFill>
                <a:effectLst/>
                <a:uLnTx/>
                <a:uFillTx/>
                <a:latin typeface="Calibri"/>
                <a:ea typeface="+mn-ea"/>
                <a:cs typeface="+mn-cs"/>
              </a:rPr>
              <a:t> Wensenkaart</a:t>
            </a:r>
          </a:p>
        </p:txBody>
      </p:sp>
      <p:pic>
        <p:nvPicPr>
          <p:cNvPr id="20" name="Afbeelding 19">
            <a:extLst>
              <a:ext uri="{FF2B5EF4-FFF2-40B4-BE49-F238E27FC236}">
                <a16:creationId xmlns:a16="http://schemas.microsoft.com/office/drawing/2014/main" id="{72ADD984-4BEC-4118-974C-4F5B62A33777}"/>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5580"/>
          <a:stretch/>
        </p:blipFill>
        <p:spPr>
          <a:xfrm>
            <a:off x="7714458" y="4128719"/>
            <a:ext cx="840560" cy="709602"/>
          </a:xfrm>
          <a:prstGeom prst="rect">
            <a:avLst/>
          </a:prstGeom>
        </p:spPr>
      </p:pic>
    </p:spTree>
    <p:extLst>
      <p:ext uri="{BB962C8B-B14F-4D97-AF65-F5344CB8AC3E}">
        <p14:creationId xmlns:p14="http://schemas.microsoft.com/office/powerpoint/2010/main" val="20435482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D22759-C929-47DE-8480-EFF070BA9C6A}"/>
              </a:ext>
            </a:extLst>
          </p:cNvPr>
          <p:cNvSpPr>
            <a:spLocks noGrp="1"/>
          </p:cNvSpPr>
          <p:nvPr>
            <p:ph type="title"/>
          </p:nvPr>
        </p:nvSpPr>
        <p:spPr/>
        <p:txBody>
          <a:bodyPr/>
          <a:lstStyle/>
          <a:p>
            <a:r>
              <a:rPr lang="nl-NL" dirty="0">
                <a:solidFill>
                  <a:schemeClr val="accent2"/>
                </a:solidFill>
                <a:latin typeface="Avenir-Roman"/>
              </a:rPr>
              <a:t>Voorbereiding van het gesprek: </a:t>
            </a:r>
          </a:p>
        </p:txBody>
      </p:sp>
      <p:sp>
        <p:nvSpPr>
          <p:cNvPr id="3" name="Tekstvak 2">
            <a:extLst>
              <a:ext uri="{FF2B5EF4-FFF2-40B4-BE49-F238E27FC236}">
                <a16:creationId xmlns:a16="http://schemas.microsoft.com/office/drawing/2014/main" id="{39A74136-CB16-45C8-B0E3-56F9A79E23C3}"/>
              </a:ext>
            </a:extLst>
          </p:cNvPr>
          <p:cNvSpPr txBox="1"/>
          <p:nvPr/>
        </p:nvSpPr>
        <p:spPr>
          <a:xfrm>
            <a:off x="838200" y="1538288"/>
            <a:ext cx="10591800" cy="4154984"/>
          </a:xfrm>
          <a:prstGeom prst="rect">
            <a:avLst/>
          </a:prstGeom>
          <a:noFill/>
        </p:spPr>
        <p:txBody>
          <a:bodyPr wrap="square">
            <a:spAutoFit/>
          </a:bodyPr>
          <a:lstStyle/>
          <a:p>
            <a:pPr algn="l"/>
            <a:r>
              <a:rPr lang="nl-NL" sz="2400" dirty="0">
                <a:solidFill>
                  <a:srgbClr val="000000"/>
                </a:solidFill>
                <a:latin typeface="Avenir-Roman"/>
              </a:rPr>
              <a:t>1</a:t>
            </a:r>
            <a:r>
              <a:rPr lang="nl-NL" sz="2400" b="0" i="0" dirty="0">
                <a:solidFill>
                  <a:srgbClr val="000000"/>
                </a:solidFill>
                <a:effectLst/>
                <a:latin typeface="Avenir-Roman"/>
              </a:rPr>
              <a:t>. </a:t>
            </a:r>
            <a:r>
              <a:rPr lang="nl-NL" sz="2400" b="1" i="0" dirty="0">
                <a:solidFill>
                  <a:schemeClr val="accent2"/>
                </a:solidFill>
                <a:effectLst/>
                <a:latin typeface="Avenir-Roman"/>
              </a:rPr>
              <a:t>Verplaats je in je gesprekspartner</a:t>
            </a:r>
            <a:r>
              <a:rPr lang="nl-NL" sz="2400" b="0" i="0" dirty="0">
                <a:solidFill>
                  <a:schemeClr val="accent2"/>
                </a:solidFill>
                <a:effectLst/>
                <a:latin typeface="Avenir-Roman"/>
              </a:rPr>
              <a:t>. </a:t>
            </a:r>
            <a:r>
              <a:rPr lang="nl-NL" sz="2400" b="0" i="0" dirty="0">
                <a:solidFill>
                  <a:srgbClr val="000000"/>
                </a:solidFill>
                <a:effectLst/>
                <a:latin typeface="Avenir-Roman"/>
              </a:rPr>
              <a:t>Probeer je voor te stellen met welke moeilijkheden hij worstelt. Welke ontwikkelingen zijn er bijvoorbeeld momenteel in zijn branche gaande? Waar denk je dat je opdrachtgever behoefte aan heeft? Neem dat mee in je gespreksvoorbereiding.</a:t>
            </a:r>
          </a:p>
          <a:p>
            <a:pPr algn="l"/>
            <a:endParaRPr lang="nl-NL" sz="2400" b="0" i="0" dirty="0">
              <a:solidFill>
                <a:srgbClr val="000000"/>
              </a:solidFill>
              <a:effectLst/>
              <a:latin typeface="Avenir-Roman"/>
            </a:endParaRPr>
          </a:p>
          <a:p>
            <a:pPr algn="l"/>
            <a:r>
              <a:rPr lang="nl-NL" sz="2400" b="0" i="0" dirty="0">
                <a:solidFill>
                  <a:srgbClr val="000000"/>
                </a:solidFill>
                <a:effectLst/>
                <a:latin typeface="Avenir-Roman"/>
              </a:rPr>
              <a:t>2. Gebruik de informatie die je hebt gevonden om </a:t>
            </a:r>
            <a:r>
              <a:rPr lang="nl-NL" sz="2400" dirty="0">
                <a:solidFill>
                  <a:srgbClr val="000000"/>
                </a:solidFill>
                <a:latin typeface="Avenir-Roman"/>
              </a:rPr>
              <a:t>goede vragen op te stellen &amp; door te vragen. </a:t>
            </a:r>
          </a:p>
          <a:p>
            <a:pPr algn="l"/>
            <a:endParaRPr lang="nl-NL" sz="2400" b="0" i="0" dirty="0">
              <a:solidFill>
                <a:srgbClr val="000000"/>
              </a:solidFill>
              <a:effectLst/>
              <a:latin typeface="Avenir-Roman"/>
            </a:endParaRPr>
          </a:p>
          <a:p>
            <a:pPr algn="l"/>
            <a:r>
              <a:rPr lang="nl-NL" sz="2400" dirty="0">
                <a:solidFill>
                  <a:srgbClr val="000000"/>
                </a:solidFill>
                <a:latin typeface="Avenir-Roman"/>
              </a:rPr>
              <a:t>3</a:t>
            </a:r>
            <a:r>
              <a:rPr lang="nl-NL" sz="2400" b="0" i="0" dirty="0">
                <a:solidFill>
                  <a:srgbClr val="000000"/>
                </a:solidFill>
                <a:effectLst/>
                <a:latin typeface="Avenir-Roman"/>
              </a:rPr>
              <a:t>. Zet het </a:t>
            </a:r>
            <a:r>
              <a:rPr lang="nl-NL" sz="2400" b="1" i="0" dirty="0">
                <a:solidFill>
                  <a:schemeClr val="accent2"/>
                </a:solidFill>
                <a:effectLst/>
                <a:latin typeface="Avenir-Roman"/>
              </a:rPr>
              <a:t>verloop van het gesprek</a:t>
            </a:r>
            <a:r>
              <a:rPr lang="nl-NL" sz="2400" b="0" i="0" dirty="0">
                <a:solidFill>
                  <a:schemeClr val="accent2"/>
                </a:solidFill>
                <a:effectLst/>
                <a:latin typeface="Avenir-Roman"/>
              </a:rPr>
              <a:t> </a:t>
            </a:r>
            <a:r>
              <a:rPr lang="nl-NL" sz="2400" b="0" i="0" dirty="0">
                <a:solidFill>
                  <a:srgbClr val="000000"/>
                </a:solidFill>
                <a:effectLst/>
                <a:latin typeface="Avenir-Roman"/>
              </a:rPr>
              <a:t>op papier. Je kunt bijvoorbeeld je vragen in een logische volgorde opstellen</a:t>
            </a:r>
            <a:r>
              <a:rPr lang="nl-NL" sz="2400" b="0" i="0" dirty="0">
                <a:effectLst/>
                <a:latin typeface="Avenir-Roman"/>
              </a:rPr>
              <a:t>. Enige flexibiliteit is nodig als een gesprek niet verloopt zoals je had gepland.  </a:t>
            </a:r>
          </a:p>
        </p:txBody>
      </p:sp>
    </p:spTree>
    <p:extLst>
      <p:ext uri="{BB962C8B-B14F-4D97-AF65-F5344CB8AC3E}">
        <p14:creationId xmlns:p14="http://schemas.microsoft.com/office/powerpoint/2010/main" val="5120288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a:extLst>
              <a:ext uri="{FF2B5EF4-FFF2-40B4-BE49-F238E27FC236}">
                <a16:creationId xmlns:a16="http://schemas.microsoft.com/office/drawing/2014/main" id="{3C6F4204-6EE0-4CAB-B35C-AAA2A98B96EA}"/>
              </a:ext>
            </a:extLst>
          </p:cNvPr>
          <p:cNvSpPr txBox="1"/>
          <p:nvPr/>
        </p:nvSpPr>
        <p:spPr>
          <a:xfrm>
            <a:off x="881063" y="1490008"/>
            <a:ext cx="9748837" cy="1938992"/>
          </a:xfrm>
          <a:prstGeom prst="rect">
            <a:avLst/>
          </a:prstGeom>
          <a:noFill/>
        </p:spPr>
        <p:txBody>
          <a:bodyPr wrap="square">
            <a:spAutoFit/>
          </a:bodyPr>
          <a:lstStyle/>
          <a:p>
            <a:pPr algn="l"/>
            <a:endParaRPr lang="nl-NL" sz="2400" b="0" i="0" dirty="0">
              <a:solidFill>
                <a:srgbClr val="000000"/>
              </a:solidFill>
              <a:effectLst/>
              <a:latin typeface="Avenir-Roman"/>
            </a:endParaRPr>
          </a:p>
          <a:p>
            <a:pPr algn="l">
              <a:buFont typeface="Arial" panose="020B0604020202020204" pitchFamily="34" charset="0"/>
              <a:buChar char="•"/>
            </a:pPr>
            <a:r>
              <a:rPr lang="nl-NL" sz="2400" b="1" i="0" dirty="0">
                <a:solidFill>
                  <a:srgbClr val="000000"/>
                </a:solidFill>
                <a:effectLst/>
                <a:latin typeface="Avenir-Roman"/>
              </a:rPr>
              <a:t>Gesloten</a:t>
            </a:r>
            <a:r>
              <a:rPr lang="nl-NL" sz="2400" b="0" i="0" dirty="0">
                <a:solidFill>
                  <a:srgbClr val="000000"/>
                </a:solidFill>
                <a:effectLst/>
                <a:latin typeface="Avenir-Roman"/>
              </a:rPr>
              <a:t> vragen: "Heeft u al vaker mensen gevraagd om mee te doen?"</a:t>
            </a:r>
          </a:p>
          <a:p>
            <a:pPr algn="l">
              <a:buFont typeface="Arial" panose="020B0604020202020204" pitchFamily="34" charset="0"/>
              <a:buChar char="•"/>
            </a:pPr>
            <a:r>
              <a:rPr lang="nl-NL" sz="2400" b="1" i="0" dirty="0">
                <a:solidFill>
                  <a:srgbClr val="000000"/>
                </a:solidFill>
                <a:effectLst/>
                <a:latin typeface="Avenir-Roman"/>
              </a:rPr>
              <a:t>Open</a:t>
            </a:r>
            <a:r>
              <a:rPr lang="nl-NL" sz="2400" b="0" i="0" dirty="0">
                <a:solidFill>
                  <a:srgbClr val="000000"/>
                </a:solidFill>
                <a:effectLst/>
                <a:latin typeface="Avenir-Roman"/>
              </a:rPr>
              <a:t> vragen: "Welk doel heeft u met deze community voor ogen?"</a:t>
            </a:r>
          </a:p>
          <a:p>
            <a:pPr algn="l">
              <a:buFont typeface="Arial" panose="020B0604020202020204" pitchFamily="34" charset="0"/>
              <a:buChar char="•"/>
            </a:pPr>
            <a:r>
              <a:rPr lang="nl-NL" sz="2400" b="1" i="0" dirty="0">
                <a:solidFill>
                  <a:srgbClr val="000000"/>
                </a:solidFill>
                <a:effectLst/>
                <a:latin typeface="Avenir-Roman"/>
              </a:rPr>
              <a:t>Verdiepende</a:t>
            </a:r>
            <a:r>
              <a:rPr lang="nl-NL" sz="2400" b="0" i="0" dirty="0">
                <a:solidFill>
                  <a:srgbClr val="000000"/>
                </a:solidFill>
                <a:effectLst/>
                <a:latin typeface="Avenir-Roman"/>
              </a:rPr>
              <a:t> vragen: "Hoe denkt u dat doel te kunnen realiseren; welke ideeën heeft u daar over?" Dit wordt ook wel </a:t>
            </a:r>
            <a:r>
              <a:rPr lang="nl-NL" sz="2400" b="1" i="0" dirty="0">
                <a:solidFill>
                  <a:srgbClr val="000000"/>
                </a:solidFill>
                <a:effectLst/>
                <a:latin typeface="Avenir-Roman"/>
              </a:rPr>
              <a:t>doorvragen</a:t>
            </a:r>
            <a:r>
              <a:rPr lang="nl-NL" sz="2400" b="0" i="0" dirty="0">
                <a:solidFill>
                  <a:srgbClr val="000000"/>
                </a:solidFill>
                <a:effectLst/>
                <a:latin typeface="Avenir-Roman"/>
              </a:rPr>
              <a:t> genoemd.</a:t>
            </a:r>
          </a:p>
        </p:txBody>
      </p:sp>
      <p:sp>
        <p:nvSpPr>
          <p:cNvPr id="7" name="Tekstvak 6">
            <a:extLst>
              <a:ext uri="{FF2B5EF4-FFF2-40B4-BE49-F238E27FC236}">
                <a16:creationId xmlns:a16="http://schemas.microsoft.com/office/drawing/2014/main" id="{1FCFC216-4F54-4A94-8522-DEF93BE7A766}"/>
              </a:ext>
            </a:extLst>
          </p:cNvPr>
          <p:cNvSpPr txBox="1"/>
          <p:nvPr/>
        </p:nvSpPr>
        <p:spPr>
          <a:xfrm>
            <a:off x="881063" y="858321"/>
            <a:ext cx="6105524" cy="646331"/>
          </a:xfrm>
          <a:prstGeom prst="rect">
            <a:avLst/>
          </a:prstGeom>
          <a:noFill/>
        </p:spPr>
        <p:txBody>
          <a:bodyPr wrap="square">
            <a:spAutoFit/>
          </a:bodyPr>
          <a:lstStyle/>
          <a:p>
            <a:pPr algn="l"/>
            <a:r>
              <a:rPr lang="nl-NL" sz="3600" b="1" i="0" dirty="0">
                <a:solidFill>
                  <a:schemeClr val="accent2"/>
                </a:solidFill>
                <a:effectLst/>
                <a:latin typeface="Avenir-Roman"/>
              </a:rPr>
              <a:t>Drie typen vragen</a:t>
            </a:r>
          </a:p>
        </p:txBody>
      </p:sp>
    </p:spTree>
    <p:extLst>
      <p:ext uri="{BB962C8B-B14F-4D97-AF65-F5344CB8AC3E}">
        <p14:creationId xmlns:p14="http://schemas.microsoft.com/office/powerpoint/2010/main" val="41130900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73700EB-D7E3-41C8-947E-C07B8C017932}"/>
              </a:ext>
            </a:extLst>
          </p:cNvPr>
          <p:cNvSpPr>
            <a:spLocks noGrp="1"/>
          </p:cNvSpPr>
          <p:nvPr>
            <p:ph type="title"/>
          </p:nvPr>
        </p:nvSpPr>
        <p:spPr>
          <a:xfrm>
            <a:off x="838200" y="365125"/>
            <a:ext cx="10515600" cy="1325563"/>
          </a:xfrm>
        </p:spPr>
        <p:txBody>
          <a:bodyPr/>
          <a:lstStyle/>
          <a:p>
            <a:r>
              <a:rPr lang="nl-NL" sz="4400" i="0" dirty="0">
                <a:solidFill>
                  <a:schemeClr val="accent2"/>
                </a:solidFill>
                <a:effectLst/>
                <a:latin typeface="Avenir-Roman"/>
              </a:rPr>
              <a:t>Gespreksfasen</a:t>
            </a:r>
            <a:endParaRPr lang="en-US" dirty="0">
              <a:solidFill>
                <a:schemeClr val="accent2"/>
              </a:solidFill>
            </a:endParaRPr>
          </a:p>
        </p:txBody>
      </p:sp>
      <p:graphicFrame>
        <p:nvGraphicFramePr>
          <p:cNvPr id="8" name="Tekstvak 2">
            <a:extLst>
              <a:ext uri="{FF2B5EF4-FFF2-40B4-BE49-F238E27FC236}">
                <a16:creationId xmlns:a16="http://schemas.microsoft.com/office/drawing/2014/main" id="{21B7CEA5-AA5C-4D20-941A-DDE5E96085E6}"/>
              </a:ext>
            </a:extLst>
          </p:cNvPr>
          <p:cNvGraphicFramePr/>
          <p:nvPr>
            <p:extLst>
              <p:ext uri="{D42A27DB-BD31-4B8C-83A1-F6EECF244321}">
                <p14:modId xmlns:p14="http://schemas.microsoft.com/office/powerpoint/2010/main" val="1041740558"/>
              </p:ext>
            </p:extLst>
          </p:nvPr>
        </p:nvGraphicFramePr>
        <p:xfrm>
          <a:off x="923925" y="1018197"/>
          <a:ext cx="9201150" cy="35599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69375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6865D5-D6D0-4219-8E2B-55CFE34E7083}"/>
              </a:ext>
            </a:extLst>
          </p:cNvPr>
          <p:cNvSpPr>
            <a:spLocks noGrp="1"/>
          </p:cNvSpPr>
          <p:nvPr>
            <p:ph type="title"/>
          </p:nvPr>
        </p:nvSpPr>
        <p:spPr>
          <a:xfrm>
            <a:off x="838200" y="365125"/>
            <a:ext cx="3144520" cy="1325563"/>
          </a:xfrm>
        </p:spPr>
        <p:txBody>
          <a:bodyPr wrap="square" anchor="ctr">
            <a:normAutofit/>
          </a:bodyPr>
          <a:lstStyle/>
          <a:p>
            <a:r>
              <a:rPr lang="nl-NL" b="1" dirty="0">
                <a:solidFill>
                  <a:schemeClr val="accent2"/>
                </a:solidFill>
              </a:rPr>
              <a:t>Het gesprek oefenen!</a:t>
            </a:r>
          </a:p>
        </p:txBody>
      </p:sp>
      <p:pic>
        <p:nvPicPr>
          <p:cNvPr id="11" name="Afbeelding 10">
            <a:extLst>
              <a:ext uri="{FF2B5EF4-FFF2-40B4-BE49-F238E27FC236}">
                <a16:creationId xmlns:a16="http://schemas.microsoft.com/office/drawing/2014/main" id="{6A0421FC-64E2-4815-A20E-1D51FEF38F16}"/>
              </a:ext>
            </a:extLst>
          </p:cNvPr>
          <p:cNvPicPr>
            <a:picLocks noChangeAspect="1"/>
          </p:cNvPicPr>
          <p:nvPr/>
        </p:nvPicPr>
        <p:blipFill>
          <a:blip r:embed="rId3"/>
          <a:stretch>
            <a:fillRect/>
          </a:stretch>
        </p:blipFill>
        <p:spPr>
          <a:xfrm>
            <a:off x="5070318" y="131445"/>
            <a:ext cx="6277928" cy="599920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6466663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281CB6-9C1F-413B-829F-A395E930643D}"/>
              </a:ext>
            </a:extLst>
          </p:cNvPr>
          <p:cNvSpPr>
            <a:spLocks noGrp="1"/>
          </p:cNvSpPr>
          <p:nvPr>
            <p:ph type="title"/>
          </p:nvPr>
        </p:nvSpPr>
        <p:spPr>
          <a:xfrm>
            <a:off x="542925" y="139799"/>
            <a:ext cx="10515600" cy="1325563"/>
          </a:xfrm>
        </p:spPr>
        <p:txBody>
          <a:bodyPr/>
          <a:lstStyle/>
          <a:p>
            <a:r>
              <a:rPr lang="nl-NL" b="1" dirty="0">
                <a:solidFill>
                  <a:schemeClr val="accent2"/>
                </a:solidFill>
                <a:latin typeface="Avenir-Roman"/>
              </a:rPr>
              <a:t>En nu?! Aan de slag! </a:t>
            </a:r>
          </a:p>
        </p:txBody>
      </p:sp>
      <p:graphicFrame>
        <p:nvGraphicFramePr>
          <p:cNvPr id="5" name="Diagram 4">
            <a:extLst>
              <a:ext uri="{FF2B5EF4-FFF2-40B4-BE49-F238E27FC236}">
                <a16:creationId xmlns:a16="http://schemas.microsoft.com/office/drawing/2014/main" id="{0ED69EF7-EB25-446A-AEE9-EA662CC883FC}"/>
              </a:ext>
            </a:extLst>
          </p:cNvPr>
          <p:cNvGraphicFramePr/>
          <p:nvPr>
            <p:extLst>
              <p:ext uri="{D42A27DB-BD31-4B8C-83A1-F6EECF244321}">
                <p14:modId xmlns:p14="http://schemas.microsoft.com/office/powerpoint/2010/main" val="4136933288"/>
              </p:ext>
            </p:extLst>
          </p:nvPr>
        </p:nvGraphicFramePr>
        <p:xfrm>
          <a:off x="180975" y="485775"/>
          <a:ext cx="11296651" cy="60840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73406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A218FED7-AB46-4296-A2AB-73E4BDC03138}"/>
              </a:ext>
            </a:extLst>
          </p:cNvPr>
          <p:cNvSpPr>
            <a:spLocks noGrp="1"/>
          </p:cNvSpPr>
          <p:nvPr>
            <p:ph type="title"/>
          </p:nvPr>
        </p:nvSpPr>
        <p:spPr/>
        <p:txBody>
          <a:bodyPr/>
          <a:lstStyle/>
          <a:p>
            <a:r>
              <a:rPr lang="nl-NL" b="1">
                <a:solidFill>
                  <a:srgbClr val="7030A0"/>
                </a:solidFill>
              </a:rPr>
              <a:t>Projectmanagement </a:t>
            </a:r>
            <a:endParaRPr lang="nl-NL" b="1" dirty="0">
              <a:solidFill>
                <a:srgbClr val="7030A0"/>
              </a:solidFill>
            </a:endParaRPr>
          </a:p>
        </p:txBody>
      </p:sp>
      <p:sp>
        <p:nvSpPr>
          <p:cNvPr id="6" name="Tijdelijke aanduiding voor inhoud 5">
            <a:extLst>
              <a:ext uri="{FF2B5EF4-FFF2-40B4-BE49-F238E27FC236}">
                <a16:creationId xmlns:a16="http://schemas.microsoft.com/office/drawing/2014/main" id="{4910A9D3-44B0-412E-9D51-FA1C2DD5ED39}"/>
              </a:ext>
            </a:extLst>
          </p:cNvPr>
          <p:cNvSpPr>
            <a:spLocks noGrp="1"/>
          </p:cNvSpPr>
          <p:nvPr>
            <p:ph sz="half" idx="2"/>
          </p:nvPr>
        </p:nvSpPr>
        <p:spPr>
          <a:xfrm>
            <a:off x="8733347" y="1570005"/>
            <a:ext cx="3111908" cy="2377720"/>
          </a:xfrm>
        </p:spPr>
        <p:txBody>
          <a:bodyPr/>
          <a:lstStyle/>
          <a:p>
            <a:pPr marL="0" indent="0">
              <a:buNone/>
            </a:pPr>
            <a:r>
              <a:rPr lang="nl-NL" sz="1400" b="1" dirty="0"/>
              <a:t>IBS Thema</a:t>
            </a:r>
          </a:p>
          <a:p>
            <a:pPr>
              <a:buFont typeface="Wingdings" panose="05000000000000000000" pitchFamily="2" charset="2"/>
              <a:buChar char="ü"/>
            </a:pPr>
            <a:r>
              <a:rPr lang="nl-NL" sz="1400" dirty="0">
                <a:solidFill>
                  <a:srgbClr val="7030A0"/>
                </a:solidFill>
              </a:rPr>
              <a:t> Projectmanagement</a:t>
            </a:r>
          </a:p>
          <a:p>
            <a:pPr>
              <a:buFont typeface="Wingdings" panose="05000000000000000000" pitchFamily="2" charset="2"/>
              <a:buChar char="q"/>
            </a:pPr>
            <a:r>
              <a:rPr lang="nl-NL" sz="1400" dirty="0">
                <a:solidFill>
                  <a:schemeClr val="bg1">
                    <a:lumMod val="85000"/>
                  </a:schemeClr>
                </a:solidFill>
              </a:rPr>
              <a:t> Research</a:t>
            </a:r>
          </a:p>
          <a:p>
            <a:pPr>
              <a:buFont typeface="Wingdings" panose="05000000000000000000" pitchFamily="2" charset="2"/>
              <a:buChar char="q"/>
            </a:pPr>
            <a:r>
              <a:rPr lang="nl-NL" sz="1400" dirty="0">
                <a:solidFill>
                  <a:schemeClr val="bg1">
                    <a:lumMod val="85000"/>
                  </a:schemeClr>
                </a:solidFill>
              </a:rPr>
              <a:t>Communicatie</a:t>
            </a:r>
          </a:p>
          <a:p>
            <a:pPr>
              <a:buFont typeface="Wingdings" panose="05000000000000000000" pitchFamily="2" charset="2"/>
              <a:buChar char="q"/>
            </a:pPr>
            <a:r>
              <a:rPr lang="nl-NL" sz="1400" dirty="0">
                <a:solidFill>
                  <a:schemeClr val="bg1">
                    <a:lumMod val="85000"/>
                  </a:schemeClr>
                </a:solidFill>
              </a:rPr>
              <a:t>Conflicten en belangen</a:t>
            </a:r>
          </a:p>
          <a:p>
            <a:pPr>
              <a:buFont typeface="Wingdings" panose="05000000000000000000" pitchFamily="2" charset="2"/>
              <a:buChar char="q"/>
            </a:pPr>
            <a:r>
              <a:rPr lang="nl-NL" sz="1400" dirty="0">
                <a:solidFill>
                  <a:schemeClr val="bg1">
                    <a:lumMod val="85000"/>
                  </a:schemeClr>
                </a:solidFill>
              </a:rPr>
              <a:t>Gedragsbeïnvloeding</a:t>
            </a:r>
          </a:p>
          <a:p>
            <a:pPr>
              <a:buFont typeface="Wingdings" panose="05000000000000000000" pitchFamily="2" charset="2"/>
              <a:buChar char="q"/>
            </a:pPr>
            <a:r>
              <a:rPr lang="nl-NL" sz="1400" dirty="0">
                <a:solidFill>
                  <a:schemeClr val="bg1">
                    <a:lumMod val="85000"/>
                  </a:schemeClr>
                </a:solidFill>
              </a:rPr>
              <a:t>Samenwerken</a:t>
            </a:r>
          </a:p>
          <a:p>
            <a:pPr>
              <a:buFont typeface="Wingdings" panose="05000000000000000000" pitchFamily="2" charset="2"/>
              <a:buChar char="q"/>
            </a:pPr>
            <a:endParaRPr lang="nl-NL" sz="1400" dirty="0">
              <a:solidFill>
                <a:schemeClr val="bg1">
                  <a:lumMod val="85000"/>
                </a:schemeClr>
              </a:solidFill>
            </a:endParaRPr>
          </a:p>
          <a:p>
            <a:pPr marL="0" indent="0">
              <a:buNone/>
            </a:pPr>
            <a:endParaRPr lang="nl-NL" sz="1400" dirty="0">
              <a:solidFill>
                <a:schemeClr val="bg1">
                  <a:lumMod val="85000"/>
                </a:schemeClr>
              </a:solidFill>
            </a:endParaRPr>
          </a:p>
        </p:txBody>
      </p:sp>
      <p:sp>
        <p:nvSpPr>
          <p:cNvPr id="10" name="Tijdelijke aanduiding voor inhoud 5">
            <a:extLst>
              <a:ext uri="{FF2B5EF4-FFF2-40B4-BE49-F238E27FC236}">
                <a16:creationId xmlns:a16="http://schemas.microsoft.com/office/drawing/2014/main" id="{B5E90D55-298E-4509-878D-C4E228CD5F8E}"/>
              </a:ext>
            </a:extLst>
          </p:cNvPr>
          <p:cNvSpPr txBox="1">
            <a:spLocks/>
          </p:cNvSpPr>
          <p:nvPr/>
        </p:nvSpPr>
        <p:spPr bwMode="auto">
          <a:xfrm>
            <a:off x="1917855" y="1712880"/>
            <a:ext cx="3120869"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2000" b="1" i="0" u="none" strike="noStrike" kern="1200" cap="none" spc="0" normalizeH="0" baseline="0" noProof="0" dirty="0">
                <a:ln>
                  <a:noFill/>
                </a:ln>
                <a:solidFill>
                  <a:prstClr val="black"/>
                </a:solidFill>
                <a:effectLst/>
                <a:uLnTx/>
                <a:uFillTx/>
                <a:latin typeface="Calibri"/>
                <a:ea typeface="+mn-ea"/>
                <a:cs typeface="+mn-cs"/>
              </a:rPr>
              <a:t>Begrippen</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
              <a:tabLst/>
              <a:defRPr/>
            </a:pPr>
            <a:r>
              <a:rPr kumimoji="0" lang="nl-NL" sz="2000" b="0" i="0" u="none" strike="noStrike" kern="1200" cap="none" spc="0" normalizeH="0" baseline="0" noProof="0" dirty="0">
                <a:ln>
                  <a:noFill/>
                </a:ln>
                <a:solidFill>
                  <a:prstClr val="black"/>
                </a:solidFill>
                <a:effectLst/>
                <a:uLnTx/>
                <a:uFillTx/>
                <a:latin typeface="Calibri"/>
                <a:ea typeface="+mn-ea"/>
                <a:cs typeface="+mn-cs"/>
              </a:rPr>
              <a:t>Projectmanagement</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
              <a:tabLst/>
              <a:defRPr/>
            </a:pPr>
            <a:r>
              <a:rPr kumimoji="0" lang="nl-NL" sz="2000" b="0" i="0" u="none" strike="noStrike" kern="1200" cap="none" spc="0" normalizeH="0" baseline="0" noProof="0" dirty="0">
                <a:ln>
                  <a:noFill/>
                </a:ln>
                <a:solidFill>
                  <a:prstClr val="black"/>
                </a:solidFill>
                <a:effectLst/>
                <a:uLnTx/>
                <a:uFillTx/>
                <a:latin typeface="Calibri"/>
                <a:ea typeface="+mn-ea"/>
                <a:cs typeface="+mn-cs"/>
              </a:rPr>
              <a:t>Projectfases</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
              <a:tabLst/>
              <a:defRPr/>
            </a:pPr>
            <a:r>
              <a:rPr kumimoji="0" lang="nl-NL" sz="2000" b="0" i="0" u="none" strike="noStrike" kern="1200" cap="none" spc="0" normalizeH="0" baseline="0" noProof="0" dirty="0">
                <a:ln>
                  <a:noFill/>
                </a:ln>
                <a:solidFill>
                  <a:prstClr val="black"/>
                </a:solidFill>
                <a:effectLst/>
                <a:uLnTx/>
                <a:uFillTx/>
                <a:latin typeface="Calibri"/>
                <a:ea typeface="+mn-ea"/>
                <a:cs typeface="+mn-cs"/>
              </a:rPr>
              <a:t>Stakeholders</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
              <a:tabLst/>
              <a:defRPr/>
            </a:pPr>
            <a:endParaRPr kumimoji="0" lang="nl-NL" sz="2000" b="0" i="0" u="none" strike="noStrike" kern="1200" cap="none" spc="0" normalizeH="0" baseline="0" noProof="0" dirty="0">
              <a:ln>
                <a:noFill/>
              </a:ln>
              <a:solidFill>
                <a:prstClr val="black"/>
              </a:solidFill>
              <a:effectLst/>
              <a:uLnTx/>
              <a:uFillTx/>
              <a:latin typeface="Calibri"/>
              <a:ea typeface="+mn-ea"/>
              <a:cs typeface="+mn-cs"/>
            </a:endParaRP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
              <a:tabLst/>
              <a:defRPr/>
            </a:pPr>
            <a:endParaRPr kumimoji="0" lang="nl-NL" sz="2000" b="1"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Tijdelijke aanduiding voor inhoud 5">
            <a:extLst>
              <a:ext uri="{FF2B5EF4-FFF2-40B4-BE49-F238E27FC236}">
                <a16:creationId xmlns:a16="http://schemas.microsoft.com/office/drawing/2014/main" id="{2D05C487-7FDA-4DD4-A64C-272352214795}"/>
              </a:ext>
            </a:extLst>
          </p:cNvPr>
          <p:cNvSpPr txBox="1">
            <a:spLocks/>
          </p:cNvSpPr>
          <p:nvPr/>
        </p:nvSpPr>
        <p:spPr bwMode="auto">
          <a:xfrm>
            <a:off x="603309" y="5736482"/>
            <a:ext cx="11241946" cy="32645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endParaRPr kumimoji="0" lang="nl-NL" sz="1400" b="0"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13" name="Tabel 13">
            <a:extLst>
              <a:ext uri="{FF2B5EF4-FFF2-40B4-BE49-F238E27FC236}">
                <a16:creationId xmlns:a16="http://schemas.microsoft.com/office/drawing/2014/main" id="{BBD81BF5-9E86-4852-B783-21B8761DB99C}"/>
              </a:ext>
            </a:extLst>
          </p:cNvPr>
          <p:cNvGraphicFramePr>
            <a:graphicFrameLocks noGrp="1"/>
          </p:cNvGraphicFramePr>
          <p:nvPr/>
        </p:nvGraphicFramePr>
        <p:xfrm>
          <a:off x="2157193" y="5714290"/>
          <a:ext cx="8522645" cy="370840"/>
        </p:xfrm>
        <a:graphic>
          <a:graphicData uri="http://schemas.openxmlformats.org/drawingml/2006/table">
            <a:tbl>
              <a:tblPr firstRow="1" bandRow="1">
                <a:tableStyleId>{69CF1AB2-1976-4502-BF36-3FF5EA218861}</a:tableStyleId>
              </a:tblPr>
              <a:tblGrid>
                <a:gridCol w="768148">
                  <a:extLst>
                    <a:ext uri="{9D8B030D-6E8A-4147-A177-3AD203B41FA5}">
                      <a16:colId xmlns:a16="http://schemas.microsoft.com/office/drawing/2014/main" val="648769890"/>
                    </a:ext>
                  </a:extLst>
                </a:gridCol>
                <a:gridCol w="768148">
                  <a:extLst>
                    <a:ext uri="{9D8B030D-6E8A-4147-A177-3AD203B41FA5}">
                      <a16:colId xmlns:a16="http://schemas.microsoft.com/office/drawing/2014/main" val="469597195"/>
                    </a:ext>
                  </a:extLst>
                </a:gridCol>
                <a:gridCol w="768148">
                  <a:extLst>
                    <a:ext uri="{9D8B030D-6E8A-4147-A177-3AD203B41FA5}">
                      <a16:colId xmlns:a16="http://schemas.microsoft.com/office/drawing/2014/main" val="1225488491"/>
                    </a:ext>
                  </a:extLst>
                </a:gridCol>
                <a:gridCol w="768148">
                  <a:extLst>
                    <a:ext uri="{9D8B030D-6E8A-4147-A177-3AD203B41FA5}">
                      <a16:colId xmlns:a16="http://schemas.microsoft.com/office/drawing/2014/main" val="1458696249"/>
                    </a:ext>
                  </a:extLst>
                </a:gridCol>
                <a:gridCol w="768148">
                  <a:extLst>
                    <a:ext uri="{9D8B030D-6E8A-4147-A177-3AD203B41FA5}">
                      <a16:colId xmlns:a16="http://schemas.microsoft.com/office/drawing/2014/main" val="4042337055"/>
                    </a:ext>
                  </a:extLst>
                </a:gridCol>
                <a:gridCol w="768148">
                  <a:extLst>
                    <a:ext uri="{9D8B030D-6E8A-4147-A177-3AD203B41FA5}">
                      <a16:colId xmlns:a16="http://schemas.microsoft.com/office/drawing/2014/main" val="1032985660"/>
                    </a:ext>
                  </a:extLst>
                </a:gridCol>
                <a:gridCol w="768148">
                  <a:extLst>
                    <a:ext uri="{9D8B030D-6E8A-4147-A177-3AD203B41FA5}">
                      <a16:colId xmlns:a16="http://schemas.microsoft.com/office/drawing/2014/main" val="2567231980"/>
                    </a:ext>
                  </a:extLst>
                </a:gridCol>
                <a:gridCol w="768148">
                  <a:extLst>
                    <a:ext uri="{9D8B030D-6E8A-4147-A177-3AD203B41FA5}">
                      <a16:colId xmlns:a16="http://schemas.microsoft.com/office/drawing/2014/main" val="73331059"/>
                    </a:ext>
                  </a:extLst>
                </a:gridCol>
                <a:gridCol w="755364">
                  <a:extLst>
                    <a:ext uri="{9D8B030D-6E8A-4147-A177-3AD203B41FA5}">
                      <a16:colId xmlns:a16="http://schemas.microsoft.com/office/drawing/2014/main" val="2175227633"/>
                    </a:ext>
                  </a:extLst>
                </a:gridCol>
                <a:gridCol w="741280">
                  <a:extLst>
                    <a:ext uri="{9D8B030D-6E8A-4147-A177-3AD203B41FA5}">
                      <a16:colId xmlns:a16="http://schemas.microsoft.com/office/drawing/2014/main" val="1428987022"/>
                    </a:ext>
                  </a:extLst>
                </a:gridCol>
                <a:gridCol w="880817">
                  <a:extLst>
                    <a:ext uri="{9D8B030D-6E8A-4147-A177-3AD203B41FA5}">
                      <a16:colId xmlns:a16="http://schemas.microsoft.com/office/drawing/2014/main" val="279876203"/>
                    </a:ext>
                  </a:extLst>
                </a:gridCol>
              </a:tblGrid>
              <a:tr h="370840">
                <a:tc>
                  <a:txBody>
                    <a:bodyPr/>
                    <a:lstStyle/>
                    <a:p>
                      <a:pPr algn="ctr"/>
                      <a:r>
                        <a:rPr lang="nl-NL" sz="1200" b="1" kern="1200" dirty="0">
                          <a:solidFill>
                            <a:schemeClr val="tx1"/>
                          </a:solidFill>
                          <a:latin typeface="+mn-lt"/>
                          <a:ea typeface="+mn-ea"/>
                          <a:cs typeface="+mn-cs"/>
                        </a:rPr>
                        <a:t>Week 1</a:t>
                      </a:r>
                    </a:p>
                  </a:txBody>
                  <a:tcPr anchor="ctr"/>
                </a:tc>
                <a:tc>
                  <a:txBody>
                    <a:bodyPr/>
                    <a:lstStyle/>
                    <a:p>
                      <a:pPr algn="ctr"/>
                      <a:r>
                        <a:rPr lang="nl-NL" sz="1200" b="1" kern="1200" dirty="0">
                          <a:solidFill>
                            <a:schemeClr val="bg1">
                              <a:lumMod val="85000"/>
                            </a:schemeClr>
                          </a:solidFill>
                          <a:latin typeface="+mn-lt"/>
                          <a:ea typeface="+mn-ea"/>
                          <a:cs typeface="+mn-cs"/>
                        </a:rPr>
                        <a:t>Week 2</a:t>
                      </a:r>
                    </a:p>
                  </a:txBody>
                  <a:tcPr anchor="ctr"/>
                </a:tc>
                <a:tc>
                  <a:txBody>
                    <a:bodyPr/>
                    <a:lstStyle/>
                    <a:p>
                      <a:pPr algn="ctr"/>
                      <a:r>
                        <a:rPr lang="nl-NL" sz="1200" b="1" kern="1200" dirty="0">
                          <a:solidFill>
                            <a:srgbClr val="00B050"/>
                          </a:solidFill>
                          <a:latin typeface="+mn-lt"/>
                          <a:ea typeface="+mn-ea"/>
                          <a:cs typeface="+mn-cs"/>
                        </a:rPr>
                        <a:t>Vakantie</a:t>
                      </a:r>
                    </a:p>
                  </a:txBody>
                  <a:tcPr anchor="ctr">
                    <a:solidFill>
                      <a:schemeClr val="accent1"/>
                    </a:solidFill>
                  </a:tcPr>
                </a:tc>
                <a:tc>
                  <a:txBody>
                    <a:bodyPr/>
                    <a:lstStyle/>
                    <a:p>
                      <a:pPr algn="ctr"/>
                      <a:r>
                        <a:rPr lang="nl-NL" sz="1200" b="1" kern="1200" dirty="0">
                          <a:solidFill>
                            <a:schemeClr val="bg1">
                              <a:lumMod val="85000"/>
                            </a:schemeClr>
                          </a:solidFill>
                          <a:latin typeface="+mn-lt"/>
                          <a:ea typeface="+mn-ea"/>
                          <a:cs typeface="+mn-cs"/>
                        </a:rPr>
                        <a:t>Week 3</a:t>
                      </a:r>
                    </a:p>
                  </a:txBody>
                  <a:tcPr anchor="ctr"/>
                </a:tc>
                <a:tc>
                  <a:txBody>
                    <a:bodyPr/>
                    <a:lstStyle/>
                    <a:p>
                      <a:pPr algn="ctr"/>
                      <a:r>
                        <a:rPr lang="nl-NL" sz="1200" b="1" kern="1200" dirty="0">
                          <a:solidFill>
                            <a:schemeClr val="bg1">
                              <a:lumMod val="85000"/>
                            </a:schemeClr>
                          </a:solidFill>
                          <a:latin typeface="+mn-lt"/>
                          <a:ea typeface="+mn-ea"/>
                          <a:cs typeface="+mn-cs"/>
                        </a:rPr>
                        <a:t>Week 4</a:t>
                      </a:r>
                    </a:p>
                  </a:txBody>
                  <a:tcPr anchor="ctr"/>
                </a:tc>
                <a:tc>
                  <a:txBody>
                    <a:bodyPr/>
                    <a:lstStyle/>
                    <a:p>
                      <a:pPr algn="ctr"/>
                      <a:r>
                        <a:rPr lang="nl-NL" sz="1200" dirty="0">
                          <a:solidFill>
                            <a:schemeClr val="bg1">
                              <a:lumMod val="85000"/>
                            </a:schemeClr>
                          </a:solidFill>
                        </a:rPr>
                        <a:t>Week 5</a:t>
                      </a:r>
                    </a:p>
                  </a:txBody>
                  <a:tcPr anchor="ctr"/>
                </a:tc>
                <a:tc>
                  <a:txBody>
                    <a:bodyPr/>
                    <a:lstStyle/>
                    <a:p>
                      <a:pPr algn="ctr"/>
                      <a:r>
                        <a:rPr lang="nl-NL" sz="1200" dirty="0">
                          <a:solidFill>
                            <a:schemeClr val="bg1">
                              <a:lumMod val="85000"/>
                            </a:schemeClr>
                          </a:solidFill>
                        </a:rPr>
                        <a:t>Week 6</a:t>
                      </a:r>
                    </a:p>
                  </a:txBody>
                  <a:tcPr anchor="ctr"/>
                </a:tc>
                <a:tc>
                  <a:txBody>
                    <a:bodyPr/>
                    <a:lstStyle/>
                    <a:p>
                      <a:pPr algn="ctr"/>
                      <a:r>
                        <a:rPr lang="nl-NL" sz="1200" dirty="0">
                          <a:solidFill>
                            <a:schemeClr val="bg1">
                              <a:lumMod val="85000"/>
                            </a:schemeClr>
                          </a:solidFill>
                        </a:rPr>
                        <a:t>Week 7</a:t>
                      </a:r>
                    </a:p>
                  </a:txBody>
                  <a:tcPr anchor="ctr"/>
                </a:tc>
                <a:tc>
                  <a:txBody>
                    <a:bodyPr/>
                    <a:lstStyle/>
                    <a:p>
                      <a:pPr algn="ctr"/>
                      <a:r>
                        <a:rPr lang="nl-NL" sz="1200" b="1" kern="1200" dirty="0">
                          <a:solidFill>
                            <a:schemeClr val="bg2"/>
                          </a:solidFill>
                          <a:latin typeface="+mn-lt"/>
                          <a:ea typeface="+mn-ea"/>
                          <a:cs typeface="+mn-cs"/>
                        </a:rPr>
                        <a:t>Week 8</a:t>
                      </a:r>
                    </a:p>
                  </a:txBody>
                  <a:tcPr anchor="ctr"/>
                </a:tc>
                <a:tc>
                  <a:txBody>
                    <a:bodyPr/>
                    <a:lstStyle/>
                    <a:p>
                      <a:pPr algn="ctr"/>
                      <a:r>
                        <a:rPr lang="nl-NL" sz="1200" dirty="0">
                          <a:solidFill>
                            <a:schemeClr val="bg1">
                              <a:lumMod val="85000"/>
                            </a:schemeClr>
                          </a:solidFill>
                        </a:rPr>
                        <a:t>Week 9</a:t>
                      </a:r>
                    </a:p>
                  </a:txBody>
                  <a:tcPr anchor="ctr"/>
                </a:tc>
                <a:tc>
                  <a:txBody>
                    <a:bodyPr/>
                    <a:lstStyle/>
                    <a:p>
                      <a:pPr algn="ctr"/>
                      <a:r>
                        <a:rPr lang="nl-NL" sz="1200" dirty="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15" name="Afbeelding 14">
            <a:extLst>
              <a:ext uri="{FF2B5EF4-FFF2-40B4-BE49-F238E27FC236}">
                <a16:creationId xmlns:a16="http://schemas.microsoft.com/office/drawing/2014/main" id="{3C8AD9AC-786C-41FA-8D3C-1F579EA9185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5198"/>
          <a:stretch/>
        </p:blipFill>
        <p:spPr>
          <a:xfrm>
            <a:off x="7714458" y="1570005"/>
            <a:ext cx="836782" cy="709602"/>
          </a:xfrm>
          <a:prstGeom prst="rect">
            <a:avLst/>
          </a:prstGeom>
        </p:spPr>
      </p:pic>
      <p:pic>
        <p:nvPicPr>
          <p:cNvPr id="17" name="Afbeelding 16">
            <a:extLst>
              <a:ext uri="{FF2B5EF4-FFF2-40B4-BE49-F238E27FC236}">
                <a16:creationId xmlns:a16="http://schemas.microsoft.com/office/drawing/2014/main" id="{5AF66FF2-65B5-4E75-80FB-1AD095EE089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6112"/>
          <a:stretch/>
        </p:blipFill>
        <p:spPr>
          <a:xfrm>
            <a:off x="896515" y="1736252"/>
            <a:ext cx="836782" cy="701959"/>
          </a:xfrm>
          <a:prstGeom prst="rect">
            <a:avLst/>
          </a:prstGeom>
        </p:spPr>
      </p:pic>
      <p:sp>
        <p:nvSpPr>
          <p:cNvPr id="18" name="Tijdelijke aanduiding voor inhoud 5">
            <a:extLst>
              <a:ext uri="{FF2B5EF4-FFF2-40B4-BE49-F238E27FC236}">
                <a16:creationId xmlns:a16="http://schemas.microsoft.com/office/drawing/2014/main" id="{D8729D5A-9FCE-424A-BA8D-CF5994EDB1B6}"/>
              </a:ext>
            </a:extLst>
          </p:cNvPr>
          <p:cNvSpPr txBox="1">
            <a:spLocks/>
          </p:cNvSpPr>
          <p:nvPr/>
        </p:nvSpPr>
        <p:spPr bwMode="auto">
          <a:xfrm>
            <a:off x="8733347" y="4128719"/>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1400" b="1" i="0" u="none" strike="noStrike" kern="1200" cap="none" spc="0" normalizeH="0" baseline="0" noProof="0" dirty="0">
                <a:ln>
                  <a:noFill/>
                </a:ln>
                <a:solidFill>
                  <a:prstClr val="black"/>
                </a:solidFill>
                <a:effectLst/>
                <a:uLnTx/>
                <a:uFillTx/>
                <a:latin typeface="Calibri"/>
                <a:ea typeface="+mn-ea"/>
                <a:cs typeface="+mn-cs"/>
              </a:rPr>
              <a:t>IBS Toetsing</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ü"/>
              <a:tabLst/>
              <a:defRPr/>
            </a:pPr>
            <a:r>
              <a:rPr kumimoji="0" lang="nl-NL" sz="1400" b="0" i="0" u="none" strike="noStrike" kern="1200" cap="none" spc="0" normalizeH="0" baseline="0" noProof="0" dirty="0">
                <a:ln>
                  <a:noFill/>
                </a:ln>
                <a:solidFill>
                  <a:prstClr val="black"/>
                </a:solidFill>
                <a:effectLst/>
                <a:uLnTx/>
                <a:uFillTx/>
                <a:latin typeface="Calibri"/>
                <a:ea typeface="+mn-ea"/>
                <a:cs typeface="+mn-cs"/>
              </a:rPr>
              <a:t> Kennistoets</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ü"/>
              <a:tabLst/>
              <a:defRPr/>
            </a:pPr>
            <a:r>
              <a:rPr kumimoji="0" lang="nl-NL" sz="1400" b="0" i="0" u="none" strike="noStrike" kern="1200" cap="none" spc="0" normalizeH="0" baseline="0" noProof="0" dirty="0">
                <a:ln>
                  <a:noFill/>
                </a:ln>
                <a:solidFill>
                  <a:prstClr val="black"/>
                </a:solidFill>
                <a:effectLst/>
                <a:uLnTx/>
                <a:uFillTx/>
                <a:latin typeface="Calibri"/>
                <a:ea typeface="+mn-ea"/>
                <a:cs typeface="+mn-cs"/>
              </a:rPr>
              <a:t> Projectplan</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q"/>
              <a:tabLst/>
              <a:defRPr/>
            </a:pPr>
            <a:r>
              <a:rPr kumimoji="0" lang="nl-NL" sz="1400" b="0" i="0" u="none" strike="noStrike" kern="1200" cap="none" spc="0" normalizeH="0" baseline="0" noProof="0" dirty="0">
                <a:ln>
                  <a:noFill/>
                </a:ln>
                <a:solidFill>
                  <a:prstClr val="white">
                    <a:lumMod val="85000"/>
                  </a:prstClr>
                </a:solidFill>
                <a:effectLst/>
                <a:uLnTx/>
                <a:uFillTx/>
                <a:latin typeface="Calibri"/>
                <a:ea typeface="+mn-ea"/>
                <a:cs typeface="+mn-cs"/>
              </a:rPr>
              <a:t> Wensenkaart</a:t>
            </a:r>
          </a:p>
        </p:txBody>
      </p:sp>
      <p:pic>
        <p:nvPicPr>
          <p:cNvPr id="20" name="Afbeelding 19">
            <a:extLst>
              <a:ext uri="{FF2B5EF4-FFF2-40B4-BE49-F238E27FC236}">
                <a16:creationId xmlns:a16="http://schemas.microsoft.com/office/drawing/2014/main" id="{72ADD984-4BEC-4118-974C-4F5B62A33777}"/>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5580"/>
          <a:stretch/>
        </p:blipFill>
        <p:spPr>
          <a:xfrm>
            <a:off x="7714458" y="4128719"/>
            <a:ext cx="840560" cy="709602"/>
          </a:xfrm>
          <a:prstGeom prst="rect">
            <a:avLst/>
          </a:prstGeom>
        </p:spPr>
      </p:pic>
    </p:spTree>
    <p:extLst>
      <p:ext uri="{BB962C8B-B14F-4D97-AF65-F5344CB8AC3E}">
        <p14:creationId xmlns:p14="http://schemas.microsoft.com/office/powerpoint/2010/main" val="38274567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98F6FD-A91D-4F81-95CB-8DBEC74B52EA}"/>
              </a:ext>
            </a:extLst>
          </p:cNvPr>
          <p:cNvSpPr>
            <a:spLocks noGrp="1"/>
          </p:cNvSpPr>
          <p:nvPr>
            <p:ph type="title"/>
          </p:nvPr>
        </p:nvSpPr>
        <p:spPr/>
        <p:txBody>
          <a:bodyPr/>
          <a:lstStyle/>
          <a:p>
            <a:r>
              <a:rPr lang="nl-NL" b="1" dirty="0">
                <a:solidFill>
                  <a:schemeClr val="accent2"/>
                </a:solidFill>
              </a:rPr>
              <a:t>Verloop van de rest van de IBS les</a:t>
            </a:r>
          </a:p>
        </p:txBody>
      </p:sp>
      <p:sp>
        <p:nvSpPr>
          <p:cNvPr id="3" name="Tekstvak 2">
            <a:extLst>
              <a:ext uri="{FF2B5EF4-FFF2-40B4-BE49-F238E27FC236}">
                <a16:creationId xmlns:a16="http://schemas.microsoft.com/office/drawing/2014/main" id="{AA924588-AFDF-4BC7-BC38-1981A116E91C}"/>
              </a:ext>
            </a:extLst>
          </p:cNvPr>
          <p:cNvSpPr txBox="1"/>
          <p:nvPr/>
        </p:nvSpPr>
        <p:spPr>
          <a:xfrm>
            <a:off x="838199" y="1538288"/>
            <a:ext cx="10125075" cy="1477328"/>
          </a:xfrm>
          <a:prstGeom prst="rect">
            <a:avLst/>
          </a:prstGeom>
          <a:noFill/>
        </p:spPr>
        <p:txBody>
          <a:bodyPr wrap="square" rtlCol="0">
            <a:spAutoFit/>
          </a:bodyPr>
          <a:lstStyle/>
          <a:p>
            <a:r>
              <a:rPr lang="nl-NL" b="1" dirty="0"/>
              <a:t>Alle teams gaan aan de slag.</a:t>
            </a:r>
          </a:p>
          <a:p>
            <a:r>
              <a:rPr lang="nl-NL" b="1" dirty="0"/>
              <a:t>Thomas en Pascalle komen bij de groepen langs om vragen te beantwoorden en de opzet van het gesprek te bekijken:</a:t>
            </a:r>
          </a:p>
          <a:p>
            <a:r>
              <a:rPr lang="nl-NL" dirty="0"/>
              <a:t> </a:t>
            </a:r>
          </a:p>
          <a:p>
            <a:endParaRPr lang="nl-NL" dirty="0"/>
          </a:p>
        </p:txBody>
      </p:sp>
      <p:graphicFrame>
        <p:nvGraphicFramePr>
          <p:cNvPr id="6" name="Tabel 6">
            <a:extLst>
              <a:ext uri="{FF2B5EF4-FFF2-40B4-BE49-F238E27FC236}">
                <a16:creationId xmlns:a16="http://schemas.microsoft.com/office/drawing/2014/main" id="{F2BE03CD-4840-4F47-BA34-1FE03E4AD039}"/>
              </a:ext>
            </a:extLst>
          </p:cNvPr>
          <p:cNvGraphicFramePr>
            <a:graphicFrameLocks noGrp="1"/>
          </p:cNvGraphicFramePr>
          <p:nvPr>
            <p:extLst>
              <p:ext uri="{D42A27DB-BD31-4B8C-83A1-F6EECF244321}">
                <p14:modId xmlns:p14="http://schemas.microsoft.com/office/powerpoint/2010/main" val="4235557496"/>
              </p:ext>
            </p:extLst>
          </p:nvPr>
        </p:nvGraphicFramePr>
        <p:xfrm>
          <a:off x="838199" y="3156692"/>
          <a:ext cx="10750550" cy="2344484"/>
        </p:xfrm>
        <a:graphic>
          <a:graphicData uri="http://schemas.openxmlformats.org/drawingml/2006/table">
            <a:tbl>
              <a:tblPr firstRow="1" bandRow="1">
                <a:tableStyleId>{2D5ABB26-0587-4C30-8999-92F81FD0307C}</a:tableStyleId>
              </a:tblPr>
              <a:tblGrid>
                <a:gridCol w="5375275">
                  <a:extLst>
                    <a:ext uri="{9D8B030D-6E8A-4147-A177-3AD203B41FA5}">
                      <a16:colId xmlns:a16="http://schemas.microsoft.com/office/drawing/2014/main" val="605419737"/>
                    </a:ext>
                  </a:extLst>
                </a:gridCol>
                <a:gridCol w="5375275">
                  <a:extLst>
                    <a:ext uri="{9D8B030D-6E8A-4147-A177-3AD203B41FA5}">
                      <a16:colId xmlns:a16="http://schemas.microsoft.com/office/drawing/2014/main" val="1129583645"/>
                    </a:ext>
                  </a:extLst>
                </a:gridCol>
              </a:tblGrid>
              <a:tr h="370840">
                <a:tc rowSpan="6">
                  <a:txBody>
                    <a:bodyPr/>
                    <a:lstStyle/>
                    <a:p>
                      <a:pPr>
                        <a:lnSpc>
                          <a:spcPct val="107000"/>
                        </a:lnSpc>
                        <a:spcBef>
                          <a:spcPts val="1200"/>
                        </a:spcBef>
                        <a:tabLst>
                          <a:tab pos="4630420" algn="r"/>
                        </a:tabLst>
                      </a:pPr>
                      <a:r>
                        <a:rPr lang="nl-NL" sz="1600" b="0" kern="0" dirty="0">
                          <a:solidFill>
                            <a:schemeClr val="tx1"/>
                          </a:solidFill>
                          <a:effectLst/>
                        </a:rPr>
                        <a:t>THOMAS: </a:t>
                      </a:r>
                    </a:p>
                    <a:p>
                      <a:pPr>
                        <a:lnSpc>
                          <a:spcPct val="100000"/>
                        </a:lnSpc>
                        <a:spcBef>
                          <a:spcPts val="1200"/>
                        </a:spcBef>
                        <a:tabLst>
                          <a:tab pos="4630420" algn="r"/>
                        </a:tabLst>
                      </a:pPr>
                      <a:r>
                        <a:rPr lang="nl-NL" sz="1600" b="0" kern="0" dirty="0">
                          <a:solidFill>
                            <a:schemeClr val="tx1"/>
                          </a:solidFill>
                          <a:effectLst/>
                        </a:rPr>
                        <a:t>Groep 5 van Bas, Luna, Lody, Björn en Madelief S</a:t>
                      </a:r>
                    </a:p>
                    <a:p>
                      <a:pPr>
                        <a:lnSpc>
                          <a:spcPct val="100000"/>
                        </a:lnSpc>
                        <a:spcBef>
                          <a:spcPts val="1200"/>
                        </a:spcBef>
                        <a:tabLst>
                          <a:tab pos="4630420" algn="r"/>
                        </a:tabLst>
                      </a:pPr>
                      <a:r>
                        <a:rPr lang="nl-NL" sz="1600" b="0" dirty="0">
                          <a:solidFill>
                            <a:schemeClr val="tx1"/>
                          </a:solidFill>
                          <a:effectLst/>
                        </a:rPr>
                        <a:t>Groep 6 van Mathijn, Loek, Nick, Florieke, Milou, Pim.</a:t>
                      </a:r>
                    </a:p>
                    <a:p>
                      <a:pPr>
                        <a:lnSpc>
                          <a:spcPct val="100000"/>
                        </a:lnSpc>
                        <a:spcAft>
                          <a:spcPts val="800"/>
                        </a:spcAft>
                      </a:pPr>
                      <a:r>
                        <a:rPr lang="nl-NL" sz="1600" b="0" kern="0" dirty="0">
                          <a:solidFill>
                            <a:schemeClr val="tx1"/>
                          </a:solidFill>
                          <a:effectLst/>
                        </a:rPr>
                        <a:t>Groep 1 van Lieke J, Maud, Febe,  Beau, Inge en Madelief  </a:t>
                      </a:r>
                      <a:r>
                        <a:rPr lang="nl-NL" sz="1600" b="0" dirty="0">
                          <a:solidFill>
                            <a:schemeClr val="tx1"/>
                          </a:solidFill>
                          <a:effectLst/>
                        </a:rPr>
                        <a:t>Groep 7 van Job, Daan, Yord en Lars</a:t>
                      </a:r>
                    </a:p>
                    <a:p>
                      <a:pPr>
                        <a:lnSpc>
                          <a:spcPct val="100000"/>
                        </a:lnSpc>
                        <a:spcAft>
                          <a:spcPts val="800"/>
                        </a:spcAft>
                      </a:pPr>
                      <a:r>
                        <a:rPr lang="nl-NL" sz="1600" b="0" kern="1200" dirty="0">
                          <a:solidFill>
                            <a:schemeClr val="tx1"/>
                          </a:solidFill>
                          <a:effectLst/>
                        </a:rPr>
                        <a:t>Groep 11 </a:t>
                      </a:r>
                      <a:r>
                        <a:rPr lang="nl-NL" sz="1600" b="0" kern="1200" dirty="0" err="1">
                          <a:solidFill>
                            <a:schemeClr val="tx1"/>
                          </a:solidFill>
                          <a:effectLst/>
                        </a:rPr>
                        <a:t>Gaya</a:t>
                      </a:r>
                      <a:r>
                        <a:rPr lang="nl-NL" sz="1600" b="0" kern="1200" dirty="0">
                          <a:solidFill>
                            <a:schemeClr val="tx1"/>
                          </a:solidFill>
                          <a:effectLst/>
                        </a:rPr>
                        <a:t>, Pippie, Martijn, Jikke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600" b="0" kern="1200" dirty="0">
                          <a:solidFill>
                            <a:schemeClr val="tx1"/>
                          </a:solidFill>
                          <a:effectLst/>
                        </a:rPr>
                        <a:t>Groep 12 van Bibi, </a:t>
                      </a:r>
                      <a:r>
                        <a:rPr lang="nl-NL" sz="1600" b="0" kern="1200" dirty="0" err="1">
                          <a:solidFill>
                            <a:schemeClr val="tx1"/>
                          </a:solidFill>
                          <a:effectLst/>
                        </a:rPr>
                        <a:t>Lyes</a:t>
                      </a:r>
                      <a:r>
                        <a:rPr lang="nl-NL" sz="1600" b="0" kern="1200" dirty="0">
                          <a:solidFill>
                            <a:schemeClr val="tx1"/>
                          </a:solidFill>
                          <a:effectLst/>
                        </a:rPr>
                        <a:t>, Fiene, Lucas en Max. </a:t>
                      </a:r>
                      <a:endParaRPr lang="nl-NL" sz="1600" b="0" kern="1200" dirty="0">
                        <a:solidFill>
                          <a:schemeClr val="tx1"/>
                        </a:solidFill>
                        <a:effectLst/>
                        <a:latin typeface="Avenir-Roman"/>
                        <a:ea typeface="+mn-ea"/>
                        <a:cs typeface="+mn-cs"/>
                      </a:endParaRPr>
                    </a:p>
                  </a:txBody>
                  <a:tcPr marL="68580" marR="68580" marT="0" marB="0"/>
                </a:tc>
                <a:tc>
                  <a:txBody>
                    <a:bodyPr/>
                    <a:lstStyle/>
                    <a:p>
                      <a:pPr>
                        <a:lnSpc>
                          <a:spcPct val="107000"/>
                        </a:lnSpc>
                        <a:spcAft>
                          <a:spcPts val="800"/>
                        </a:spcAft>
                      </a:pPr>
                      <a:r>
                        <a:rPr lang="nl-NL" sz="1600" b="0" dirty="0">
                          <a:solidFill>
                            <a:schemeClr val="tx1"/>
                          </a:solidFill>
                          <a:effectLst/>
                        </a:rPr>
                        <a:t>PASCALLE</a:t>
                      </a:r>
                    </a:p>
                    <a:p>
                      <a:pPr>
                        <a:lnSpc>
                          <a:spcPct val="107000"/>
                        </a:lnSpc>
                        <a:spcAft>
                          <a:spcPts val="800"/>
                        </a:spcAft>
                      </a:pPr>
                      <a:r>
                        <a:rPr lang="nl-NL" sz="1600" b="0" dirty="0">
                          <a:solidFill>
                            <a:schemeClr val="tx1"/>
                          </a:solidFill>
                          <a:effectLst/>
                        </a:rPr>
                        <a:t>Groep 2 van Maartje, Bente, </a:t>
                      </a:r>
                      <a:r>
                        <a:rPr lang="nl-NL" sz="1600" b="0" dirty="0" err="1">
                          <a:solidFill>
                            <a:schemeClr val="tx1"/>
                          </a:solidFill>
                          <a:effectLst/>
                        </a:rPr>
                        <a:t>Davide</a:t>
                      </a:r>
                      <a:r>
                        <a:rPr lang="nl-NL" sz="1600" b="0" dirty="0">
                          <a:solidFill>
                            <a:schemeClr val="tx1"/>
                          </a:solidFill>
                          <a:effectLst/>
                        </a:rPr>
                        <a:t>, Malika en Kim d L </a:t>
                      </a:r>
                      <a:endParaRPr lang="nl-NL" sz="1600" b="0" dirty="0">
                        <a:solidFill>
                          <a:schemeClr val="tx1"/>
                        </a:solidFill>
                        <a:effectLst/>
                        <a:latin typeface="Avenir-Roman"/>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3301378"/>
                  </a:ext>
                </a:extLst>
              </a:tr>
              <a:tr h="370840">
                <a:tc vMerge="1">
                  <a:txBody>
                    <a:bodyPr/>
                    <a:lstStyle/>
                    <a:p>
                      <a:endParaRPr lang="nl-NL"/>
                    </a:p>
                  </a:txBody>
                  <a:tcPr/>
                </a:tc>
                <a:tc>
                  <a:txBody>
                    <a:bodyPr/>
                    <a:lstStyle/>
                    <a:p>
                      <a:pPr>
                        <a:lnSpc>
                          <a:spcPct val="107000"/>
                        </a:lnSpc>
                        <a:spcAft>
                          <a:spcPts val="800"/>
                        </a:spcAft>
                      </a:pPr>
                      <a:r>
                        <a:rPr lang="nl-NL" sz="1600" b="0" dirty="0">
                          <a:solidFill>
                            <a:schemeClr val="tx1"/>
                          </a:solidFill>
                          <a:effectLst/>
                        </a:rPr>
                        <a:t>Groep 4 van Amy, Lobke, Nikki, Isabelle en Lieke der K  </a:t>
                      </a:r>
                      <a:endParaRPr lang="nl-NL" sz="1600" b="0" dirty="0">
                        <a:solidFill>
                          <a:schemeClr val="tx1"/>
                        </a:solidFill>
                        <a:effectLst/>
                        <a:latin typeface="Avenir-Roman"/>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6352249"/>
                  </a:ext>
                </a:extLst>
              </a:tr>
              <a:tr h="0">
                <a:tc vMerge="1">
                  <a:txBody>
                    <a:bodyPr/>
                    <a:lstStyle/>
                    <a:p>
                      <a:endParaRPr lang="nl-NL"/>
                    </a:p>
                  </a:txBody>
                  <a:tcPr/>
                </a:tc>
                <a:tc>
                  <a:txBody>
                    <a:bodyPr/>
                    <a:lstStyle/>
                    <a:p>
                      <a:pPr>
                        <a:lnSpc>
                          <a:spcPct val="107000"/>
                        </a:lnSpc>
                        <a:spcAft>
                          <a:spcPts val="800"/>
                        </a:spcAft>
                      </a:pPr>
                      <a:r>
                        <a:rPr lang="nl-NL" sz="1600" b="0">
                          <a:solidFill>
                            <a:schemeClr val="tx1"/>
                          </a:solidFill>
                          <a:effectLst/>
                        </a:rPr>
                        <a:t>Groep 8 van Eline, Britt, Ruben, Niels, Ivar, Geerte </a:t>
                      </a:r>
                      <a:endParaRPr lang="nl-NL" sz="1600" b="0">
                        <a:solidFill>
                          <a:schemeClr val="tx1"/>
                        </a:solidFill>
                        <a:effectLst/>
                        <a:latin typeface="Avenir-Roman"/>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26910714"/>
                  </a:ext>
                </a:extLst>
              </a:tr>
              <a:tr h="370840">
                <a:tc vMerge="1">
                  <a:txBody>
                    <a:bodyPr/>
                    <a:lstStyle/>
                    <a:p>
                      <a:pPr>
                        <a:lnSpc>
                          <a:spcPct val="107000"/>
                        </a:lnSpc>
                        <a:spcBef>
                          <a:spcPts val="1200"/>
                        </a:spcBef>
                      </a:pPr>
                      <a:r>
                        <a:rPr lang="nl-NL" sz="1600" b="0" kern="0" dirty="0">
                          <a:solidFill>
                            <a:schemeClr val="tx1"/>
                          </a:solidFill>
                          <a:effectLst/>
                        </a:rPr>
                        <a:t>Groep 1 van Lieke J, Maud, Febe,  Beau, Inge en Madelief </a:t>
                      </a:r>
                      <a:r>
                        <a:rPr lang="nl-NL" sz="1600" b="0" kern="0" dirty="0" err="1">
                          <a:solidFill>
                            <a:schemeClr val="tx1"/>
                          </a:solidFill>
                          <a:effectLst/>
                        </a:rPr>
                        <a:t>vd</a:t>
                      </a:r>
                      <a:r>
                        <a:rPr lang="nl-NL" sz="1600" b="0" kern="0" dirty="0">
                          <a:solidFill>
                            <a:schemeClr val="tx1"/>
                          </a:solidFill>
                          <a:effectLst/>
                        </a:rPr>
                        <a:t> S</a:t>
                      </a:r>
                    </a:p>
                    <a:p>
                      <a:pPr>
                        <a:lnSpc>
                          <a:spcPct val="107000"/>
                        </a:lnSpc>
                        <a:spcAft>
                          <a:spcPts val="800"/>
                        </a:spcAft>
                      </a:pPr>
                      <a:r>
                        <a:rPr lang="nl-NL" sz="1600" b="0" dirty="0">
                          <a:solidFill>
                            <a:schemeClr val="tx1"/>
                          </a:solidFill>
                          <a:effectLst/>
                        </a:rPr>
                        <a:t>Groep 7 van Job, Daan, Yord en Lars</a:t>
                      </a:r>
                    </a:p>
                    <a:p>
                      <a:r>
                        <a:rPr lang="nl-NL" sz="1600" b="0" kern="1200" dirty="0">
                          <a:solidFill>
                            <a:schemeClr val="tx1"/>
                          </a:solidFill>
                          <a:effectLst/>
                        </a:rPr>
                        <a:t>Groep 11 </a:t>
                      </a:r>
                      <a:r>
                        <a:rPr lang="nl-NL" sz="1600" b="0" kern="1200" dirty="0" err="1">
                          <a:solidFill>
                            <a:schemeClr val="tx1"/>
                          </a:solidFill>
                          <a:effectLst/>
                        </a:rPr>
                        <a:t>Gaya</a:t>
                      </a:r>
                      <a:r>
                        <a:rPr lang="nl-NL" sz="1600" b="0" kern="1200" dirty="0">
                          <a:solidFill>
                            <a:schemeClr val="tx1"/>
                          </a:solidFill>
                          <a:effectLst/>
                        </a:rPr>
                        <a:t>, Pippie, Martijn, Jikke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600" b="0" kern="1200" dirty="0">
                          <a:solidFill>
                            <a:schemeClr val="tx1"/>
                          </a:solidFill>
                          <a:effectLst/>
                        </a:rPr>
                        <a:t>Groep 12 van Bibi, </a:t>
                      </a:r>
                      <a:r>
                        <a:rPr lang="nl-NL" sz="1600" b="0" kern="1200" dirty="0" err="1">
                          <a:solidFill>
                            <a:schemeClr val="tx1"/>
                          </a:solidFill>
                          <a:effectLst/>
                        </a:rPr>
                        <a:t>Lyes</a:t>
                      </a:r>
                      <a:r>
                        <a:rPr lang="nl-NL" sz="1600" b="0" kern="1200" dirty="0">
                          <a:solidFill>
                            <a:schemeClr val="tx1"/>
                          </a:solidFill>
                          <a:effectLst/>
                        </a:rPr>
                        <a:t>, Fiene, Lucas en Max. </a:t>
                      </a:r>
                      <a:endParaRPr lang="nl-NL" sz="1600" b="0" kern="1200" dirty="0">
                        <a:solidFill>
                          <a:schemeClr val="tx1"/>
                        </a:solidFill>
                        <a:effectLst/>
                        <a:latin typeface="Avenir-Roman"/>
                        <a:ea typeface="+mn-ea"/>
                        <a:cs typeface="+mn-cs"/>
                      </a:endParaRPr>
                    </a:p>
                  </a:txBody>
                  <a:tcPr marL="68580" marR="68580" marT="0" marB="0"/>
                </a:tc>
                <a:tc>
                  <a:txBody>
                    <a:bodyPr/>
                    <a:lstStyle/>
                    <a:p>
                      <a:pPr>
                        <a:lnSpc>
                          <a:spcPct val="107000"/>
                        </a:lnSpc>
                        <a:spcAft>
                          <a:spcPts val="800"/>
                        </a:spcAft>
                      </a:pPr>
                      <a:r>
                        <a:rPr lang="nl-NL" sz="1600" b="0" dirty="0">
                          <a:solidFill>
                            <a:schemeClr val="tx1"/>
                          </a:solidFill>
                          <a:effectLst/>
                        </a:rPr>
                        <a:t>Groep 3 van Noah, Jimmy, Reinier, Gijs Kroot</a:t>
                      </a:r>
                      <a:endParaRPr lang="nl-NL" sz="1600" b="0" dirty="0">
                        <a:solidFill>
                          <a:schemeClr val="tx1"/>
                        </a:solidFill>
                        <a:effectLst/>
                        <a:latin typeface="Avenir-Roman"/>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56603638"/>
                  </a:ext>
                </a:extLst>
              </a:tr>
              <a:tr h="370840">
                <a:tc vMerge="1">
                  <a:txBody>
                    <a:bodyPr/>
                    <a:lstStyle/>
                    <a:p>
                      <a:endParaRPr lang="nl-NL"/>
                    </a:p>
                  </a:txBody>
                  <a:tcPr/>
                </a:tc>
                <a:tc>
                  <a:txBody>
                    <a:bodyPr/>
                    <a:lstStyle/>
                    <a:p>
                      <a:r>
                        <a:rPr lang="nl-NL" sz="1600" b="0" kern="1200" dirty="0">
                          <a:solidFill>
                            <a:schemeClr val="tx1"/>
                          </a:solidFill>
                          <a:effectLst/>
                        </a:rPr>
                        <a:t>Groep 10 van Rosa, Ankie, Charlotte, Marit, Suus </a:t>
                      </a:r>
                      <a:endParaRPr lang="nl-NL" sz="1600" b="0" dirty="0">
                        <a:solidFill>
                          <a:schemeClr val="tx1"/>
                        </a:solidFill>
                        <a:latin typeface="Avenir-Roman"/>
                      </a:endParaRPr>
                    </a:p>
                  </a:txBody>
                  <a:tcPr/>
                </a:tc>
                <a:extLst>
                  <a:ext uri="{0D108BD9-81ED-4DB2-BD59-A6C34878D82A}">
                    <a16:rowId xmlns:a16="http://schemas.microsoft.com/office/drawing/2014/main" val="1937495345"/>
                  </a:ext>
                </a:extLst>
              </a:tr>
              <a:tr h="370840">
                <a:tc vMerge="1">
                  <a:txBody>
                    <a:bodyPr/>
                    <a:lstStyle/>
                    <a:p>
                      <a:endParaRPr lang="nl-NL"/>
                    </a:p>
                  </a:txBody>
                  <a:tcPr/>
                </a:tc>
                <a:tc>
                  <a:txBody>
                    <a:bodyPr/>
                    <a:lstStyle/>
                    <a:p>
                      <a:endParaRPr lang="nl-NL" sz="1600" b="0" dirty="0">
                        <a:latin typeface="Avenir-Roman"/>
                      </a:endParaRPr>
                    </a:p>
                  </a:txBody>
                  <a:tcPr/>
                </a:tc>
                <a:extLst>
                  <a:ext uri="{0D108BD9-81ED-4DB2-BD59-A6C34878D82A}">
                    <a16:rowId xmlns:a16="http://schemas.microsoft.com/office/drawing/2014/main" val="627825700"/>
                  </a:ext>
                </a:extLst>
              </a:tr>
            </a:tbl>
          </a:graphicData>
        </a:graphic>
      </p:graphicFrame>
    </p:spTree>
    <p:extLst>
      <p:ext uri="{BB962C8B-B14F-4D97-AF65-F5344CB8AC3E}">
        <p14:creationId xmlns:p14="http://schemas.microsoft.com/office/powerpoint/2010/main" val="832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63A3F-3077-44A4-A762-E59C7D54F407}"/>
              </a:ext>
            </a:extLst>
          </p:cNvPr>
          <p:cNvSpPr>
            <a:spLocks noGrp="1"/>
          </p:cNvSpPr>
          <p:nvPr>
            <p:ph type="title"/>
          </p:nvPr>
        </p:nvSpPr>
        <p:spPr/>
        <p:txBody>
          <a:bodyPr/>
          <a:lstStyle/>
          <a:p>
            <a:r>
              <a:rPr lang="nl-NL" dirty="0"/>
              <a:t>Projectmanagement</a:t>
            </a:r>
          </a:p>
        </p:txBody>
      </p:sp>
      <p:sp>
        <p:nvSpPr>
          <p:cNvPr id="5" name="Tekstvak 4">
            <a:extLst>
              <a:ext uri="{FF2B5EF4-FFF2-40B4-BE49-F238E27FC236}">
                <a16:creationId xmlns:a16="http://schemas.microsoft.com/office/drawing/2014/main" id="{E3FA2AF7-08FD-49E5-B03C-E4B64CFEE31D}"/>
              </a:ext>
            </a:extLst>
          </p:cNvPr>
          <p:cNvSpPr txBox="1"/>
          <p:nvPr/>
        </p:nvSpPr>
        <p:spPr>
          <a:xfrm>
            <a:off x="436228" y="1518436"/>
            <a:ext cx="11456565" cy="4974439"/>
          </a:xfrm>
          <a:prstGeom prst="rect">
            <a:avLst/>
          </a:prstGeom>
          <a:noFill/>
        </p:spPr>
        <p:txBody>
          <a:bodyPr wrap="square" lIns="91440" tIns="45720" rIns="91440" bIns="45720" anchor="t">
            <a:spAutoFit/>
          </a:bodyPr>
          <a:lstStyle/>
          <a:p>
            <a:pPr>
              <a:lnSpc>
                <a:spcPct val="107000"/>
              </a:lnSpc>
              <a:spcAft>
                <a:spcPts val="800"/>
              </a:spcAft>
            </a:pPr>
            <a:r>
              <a:rPr lang="nl-NL" sz="2000" dirty="0">
                <a:solidFill>
                  <a:schemeClr val="accent6"/>
                </a:solidFill>
                <a:effectLst/>
                <a:latin typeface="Calibri"/>
                <a:ea typeface="Calibri" panose="020F0502020204030204" pitchFamily="34" charset="0"/>
                <a:cs typeface="Times New Roman"/>
              </a:rPr>
              <a:t>Fase 1 - </a:t>
            </a:r>
            <a:r>
              <a:rPr lang="nl-NL" sz="2000" b="1" i="1" dirty="0">
                <a:effectLst/>
                <a:latin typeface="Calibri"/>
                <a:ea typeface="Calibri" panose="020F0502020204030204" pitchFamily="34" charset="0"/>
                <a:cs typeface="Times New Roman"/>
              </a:rPr>
              <a:t>initiatief</a:t>
            </a:r>
            <a:r>
              <a:rPr lang="nl-NL" sz="2000" dirty="0">
                <a:effectLst/>
                <a:latin typeface="Calibri"/>
                <a:ea typeface="Calibri" panose="020F0502020204030204" pitchFamily="34" charset="0"/>
                <a:cs typeface="Times New Roman"/>
              </a:rPr>
              <a:t>: </a:t>
            </a:r>
            <a:r>
              <a:rPr lang="nl-NL" sz="2000" dirty="0">
                <a:latin typeface="Calibri"/>
                <a:ea typeface="Calibri" panose="020F0502020204030204" pitchFamily="34" charset="0"/>
                <a:cs typeface="Times New Roman"/>
              </a:rPr>
              <a:t>	</a:t>
            </a:r>
            <a:r>
              <a:rPr lang="nl-NL" sz="2000" dirty="0">
                <a:effectLst/>
                <a:latin typeface="Calibri"/>
                <a:ea typeface="Calibri" panose="020F0502020204030204" pitchFamily="34" charset="0"/>
                <a:cs typeface="Times New Roman"/>
              </a:rPr>
              <a:t>week 1, 2: opdracht verkennen, onderzoek op inhoud/thema &amp; onderzoek 				naar doelgroep voor de community + LA 1</a:t>
            </a:r>
            <a:r>
              <a:rPr lang="nl-NL" sz="2000" dirty="0">
                <a:latin typeface="Calibri"/>
                <a:ea typeface="Calibri" panose="020F0502020204030204" pitchFamily="34" charset="0"/>
                <a:cs typeface="Times New Roman"/>
              </a:rPr>
              <a:t> + samenwerkingsovereenkomst. </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20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Fase 2 - </a:t>
            </a:r>
            <a:r>
              <a:rPr lang="nl-NL" sz="2000" b="1" i="1" dirty="0">
                <a:effectLst/>
                <a:latin typeface="Calibri" panose="020F0502020204030204" pitchFamily="34" charset="0"/>
                <a:ea typeface="Calibri" panose="020F0502020204030204" pitchFamily="34" charset="0"/>
                <a:cs typeface="Times New Roman" panose="02020603050405020304" pitchFamily="18" charset="0"/>
              </a:rPr>
              <a:t>uitwerken</a:t>
            </a:r>
            <a:r>
              <a:rPr lang="nl-NL" sz="2000" dirty="0">
                <a:effectLst/>
                <a:latin typeface="Calibri" panose="020F0502020204030204" pitchFamily="34" charset="0"/>
                <a:ea typeface="Calibri" panose="020F0502020204030204" pitchFamily="34" charset="0"/>
                <a:cs typeface="Times New Roman" panose="02020603050405020304" pitchFamily="18" charset="0"/>
              </a:rPr>
              <a:t>: 	week 3, 4 &amp; 5: </a:t>
            </a:r>
            <a:r>
              <a:rPr lang="nl-NL" sz="2000" dirty="0">
                <a:latin typeface="Calibri" panose="020F0502020204030204" pitchFamily="34" charset="0"/>
                <a:ea typeface="Calibri" panose="020F0502020204030204" pitchFamily="34" charset="0"/>
                <a:cs typeface="Times New Roman" panose="02020603050405020304" pitchFamily="18" charset="0"/>
              </a:rPr>
              <a:t>w</a:t>
            </a:r>
            <a:r>
              <a:rPr lang="nl-NL" sz="2000" dirty="0">
                <a:effectLst/>
                <a:latin typeface="Calibri" panose="020F0502020204030204" pitchFamily="34" charset="0"/>
                <a:ea typeface="Calibri" panose="020F0502020204030204" pitchFamily="34" charset="0"/>
                <a:cs typeface="Times New Roman" panose="02020603050405020304" pitchFamily="18" charset="0"/>
              </a:rPr>
              <a:t>at moet er allemaal gebeuren: actielijstjes maken en 					uitvoeren volgens een planningen, draaiboek maken voor de bijeenkomst = 				alle voorbereiding voor de uitvoering van de werving en bijeenkomst</a:t>
            </a:r>
            <a:r>
              <a:rPr lang="nl-NL" sz="2000" dirty="0">
                <a:latin typeface="Calibri" panose="020F0502020204030204" pitchFamily="34" charset="0"/>
                <a:ea typeface="Calibri" panose="020F0502020204030204" pitchFamily="34" charset="0"/>
                <a:cs typeface="Times New Roman" panose="02020603050405020304" pitchFamily="18" charset="0"/>
              </a:rPr>
              <a:t> + LA 2</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20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Fase 3 -</a:t>
            </a:r>
            <a:r>
              <a:rPr lang="nl-NL" sz="2000" dirty="0">
                <a:effectLst/>
                <a:latin typeface="Calibri" panose="020F0502020204030204" pitchFamily="34" charset="0"/>
                <a:ea typeface="Calibri" panose="020F0502020204030204" pitchFamily="34" charset="0"/>
                <a:cs typeface="Times New Roman" panose="02020603050405020304" pitchFamily="18" charset="0"/>
              </a:rPr>
              <a:t> </a:t>
            </a:r>
            <a:r>
              <a:rPr lang="nl-NL" sz="2000" b="1" i="1" dirty="0">
                <a:effectLst/>
                <a:latin typeface="Calibri" panose="020F0502020204030204" pitchFamily="34" charset="0"/>
                <a:ea typeface="Calibri" panose="020F0502020204030204" pitchFamily="34" charset="0"/>
                <a:cs typeface="Times New Roman" panose="02020603050405020304" pitchFamily="18" charset="0"/>
              </a:rPr>
              <a:t>uitvoeren</a:t>
            </a:r>
            <a:r>
              <a:rPr lang="nl-NL" sz="2000" dirty="0">
                <a:effectLst/>
                <a:latin typeface="Calibri" panose="020F0502020204030204" pitchFamily="34" charset="0"/>
                <a:ea typeface="Calibri" panose="020F0502020204030204" pitchFamily="34" charset="0"/>
                <a:cs typeface="Times New Roman" panose="02020603050405020304" pitchFamily="18" charset="0"/>
              </a:rPr>
              <a:t>: 	week 6, 7 &amp; 8: uitvoeren van de werving en verder voorbereiden van de 				bijeenkomst in week 7</a:t>
            </a:r>
          </a:p>
          <a:p>
            <a:pPr>
              <a:lnSpc>
                <a:spcPct val="107000"/>
              </a:lnSpc>
              <a:spcAft>
                <a:spcPts val="800"/>
              </a:spcAft>
            </a:pP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20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Fase 4 </a:t>
            </a:r>
            <a:r>
              <a:rPr lang="nl-NL" sz="2000" dirty="0">
                <a:solidFill>
                  <a:schemeClr val="accent6"/>
                </a:solidFill>
                <a:latin typeface="Calibri" panose="020F0502020204030204" pitchFamily="34" charset="0"/>
                <a:ea typeface="Calibri" panose="020F0502020204030204" pitchFamily="34" charset="0"/>
                <a:cs typeface="Times New Roman" panose="02020603050405020304" pitchFamily="18" charset="0"/>
              </a:rPr>
              <a:t>– </a:t>
            </a:r>
            <a:r>
              <a:rPr lang="nl-NL" sz="2000" b="1" i="1" dirty="0">
                <a:effectLst/>
                <a:latin typeface="Calibri" panose="020F0502020204030204" pitchFamily="34" charset="0"/>
                <a:ea typeface="Calibri" panose="020F0502020204030204" pitchFamily="34" charset="0"/>
                <a:cs typeface="Times New Roman" panose="02020603050405020304" pitchFamily="18" charset="0"/>
              </a:rPr>
              <a:t>evalueren/overdragen</a:t>
            </a:r>
            <a:r>
              <a:rPr lang="nl-NL" sz="2000" dirty="0">
                <a:effectLst/>
                <a:latin typeface="Calibri" panose="020F0502020204030204" pitchFamily="34" charset="0"/>
                <a:ea typeface="Calibri" panose="020F0502020204030204" pitchFamily="34" charset="0"/>
                <a:cs typeface="Times New Roman" panose="02020603050405020304" pitchFamily="18" charset="0"/>
              </a:rPr>
              <a:t>: 8 en 9: evalueren bijeenkomst en verwerken in projectbeschrijving en 					wensenkaart maken. </a:t>
            </a:r>
            <a:br>
              <a:rPr lang="nl-NL" sz="2000" dirty="0">
                <a:effectLst/>
                <a:latin typeface="Calibri" panose="020F0502020204030204" pitchFamily="34" charset="0"/>
                <a:ea typeface="Calibri" panose="020F0502020204030204" pitchFamily="34" charset="0"/>
                <a:cs typeface="Times New Roman" panose="02020603050405020304" pitchFamily="18" charset="0"/>
              </a:rPr>
            </a:b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41756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E886602B-75E8-4C04-9600-5C958C59E6CA}"/>
              </a:ext>
            </a:extLst>
          </p:cNvPr>
          <p:cNvPicPr>
            <a:picLocks noChangeAspect="1"/>
          </p:cNvPicPr>
          <p:nvPr/>
        </p:nvPicPr>
        <p:blipFill>
          <a:blip r:embed="rId2"/>
          <a:stretch>
            <a:fillRect/>
          </a:stretch>
        </p:blipFill>
        <p:spPr>
          <a:xfrm>
            <a:off x="3470496" y="869749"/>
            <a:ext cx="5486400" cy="5095875"/>
          </a:xfrm>
          <a:prstGeom prst="rect">
            <a:avLst/>
          </a:prstGeom>
        </p:spPr>
      </p:pic>
      <p:sp>
        <p:nvSpPr>
          <p:cNvPr id="2" name="Titel 1"/>
          <p:cNvSpPr>
            <a:spLocks noGrp="1"/>
          </p:cNvSpPr>
          <p:nvPr>
            <p:ph type="title"/>
          </p:nvPr>
        </p:nvSpPr>
        <p:spPr/>
        <p:txBody>
          <a:bodyPr/>
          <a:lstStyle/>
          <a:p>
            <a:r>
              <a:rPr lang="nl-NL" b="1" i="1"/>
              <a:t>Projectfases</a:t>
            </a:r>
            <a:r>
              <a:rPr lang="nl-NL"/>
              <a:t> </a:t>
            </a:r>
          </a:p>
        </p:txBody>
      </p:sp>
    </p:spTree>
    <p:extLst>
      <p:ext uri="{BB962C8B-B14F-4D97-AF65-F5344CB8AC3E}">
        <p14:creationId xmlns:p14="http://schemas.microsoft.com/office/powerpoint/2010/main" val="1281447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1 Achtergronden </a:t>
            </a:r>
          </a:p>
        </p:txBody>
      </p:sp>
      <p:sp>
        <p:nvSpPr>
          <p:cNvPr id="6" name="Rechthoek 5"/>
          <p:cNvSpPr/>
          <p:nvPr/>
        </p:nvSpPr>
        <p:spPr>
          <a:xfrm>
            <a:off x="1943100" y="1690688"/>
            <a:ext cx="8305800" cy="3930307"/>
          </a:xfrm>
          <a:prstGeom prst="rect">
            <a:avLst/>
          </a:prstGeom>
        </p:spPr>
        <p:txBody>
          <a:bodyPr wrap="square">
            <a:spAutoFit/>
          </a:bodyPr>
          <a:lstStyle/>
          <a:p>
            <a:pPr>
              <a:lnSpc>
                <a:spcPct val="107000"/>
              </a:lnSpc>
              <a:spcAft>
                <a:spcPts val="0"/>
              </a:spcAft>
            </a:pPr>
            <a:r>
              <a:rPr lang="nl-NL" sz="2000" b="1">
                <a:latin typeface="Arial" panose="020B0604020202020204" pitchFamily="34" charset="0"/>
                <a:ea typeface="Calibri" panose="020F0502020204030204" pitchFamily="34" charset="0"/>
                <a:cs typeface="Times New Roman" panose="02020603050405020304" pitchFamily="18" charset="0"/>
              </a:rPr>
              <a:t>Achtergronden</a:t>
            </a:r>
            <a:endParaRPr lang="nl-NL" sz="2000">
              <a:latin typeface="Arial" panose="020B0604020202020204" pitchFamily="34" charset="0"/>
              <a:ea typeface="Calibri" panose="020F0502020204030204" pitchFamily="34" charset="0"/>
              <a:cs typeface="Times New Roman" panose="02020603050405020304" pitchFamily="18" charset="0"/>
            </a:endParaRPr>
          </a:p>
          <a:p>
            <a:pPr>
              <a:spcAft>
                <a:spcPts val="0"/>
              </a:spcAft>
            </a:pPr>
            <a:r>
              <a:rPr lang="nl-NL">
                <a:latin typeface="Arial" panose="020B0604020202020204" pitchFamily="34" charset="0"/>
                <a:ea typeface="Calibri" panose="020F0502020204030204" pitchFamily="34" charset="0"/>
                <a:cs typeface="Times New Roman" panose="02020603050405020304" pitchFamily="18" charset="0"/>
              </a:rPr>
              <a:t>Er is omschreven in welke omgeving het project zich afspeelt. Hierin is minimaal omschreven: </a:t>
            </a:r>
          </a:p>
          <a:p>
            <a:pPr>
              <a:spcAft>
                <a:spcPts val="0"/>
              </a:spcAft>
            </a:pPr>
            <a:endParaRPr lang="nl-NL" sz="200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nl-NL">
                <a:latin typeface="Arial" panose="020B0604020202020204" pitchFamily="34" charset="0"/>
                <a:ea typeface="Calibri" panose="020F0502020204030204" pitchFamily="34" charset="0"/>
                <a:cs typeface="Times New Roman" panose="02020603050405020304" pitchFamily="18" charset="0"/>
              </a:rPr>
              <a:t>De naam van het project</a:t>
            </a:r>
          </a:p>
          <a:p>
            <a:pPr marL="342900" lvl="0" indent="-342900">
              <a:spcAft>
                <a:spcPts val="0"/>
              </a:spcAft>
              <a:buFont typeface="Symbol" panose="05050102010706020507" pitchFamily="18" charset="2"/>
              <a:buChar char=""/>
            </a:pPr>
            <a:endParaRPr lang="nl-NL" sz="200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nl-NL">
                <a:latin typeface="Arial" panose="020B0604020202020204" pitchFamily="34" charset="0"/>
                <a:ea typeface="Calibri" panose="020F0502020204030204" pitchFamily="34" charset="0"/>
                <a:cs typeface="Times New Roman" panose="02020603050405020304" pitchFamily="18" charset="0"/>
              </a:rPr>
              <a:t>Opdrachtgever (wie betaalt het project en keurt het plan van aanpak goed)</a:t>
            </a:r>
          </a:p>
          <a:p>
            <a:pPr marL="342900" lvl="0" indent="-342900">
              <a:spcAft>
                <a:spcPts val="0"/>
              </a:spcAft>
              <a:buFont typeface="Symbol" panose="05050102010706020507" pitchFamily="18" charset="2"/>
              <a:buChar char=""/>
            </a:pPr>
            <a:endParaRPr lang="nl-NL" sz="200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nl-NL">
                <a:latin typeface="Arial" panose="020B0604020202020204" pitchFamily="34" charset="0"/>
                <a:ea typeface="Calibri" panose="020F0502020204030204" pitchFamily="34" charset="0"/>
                <a:cs typeface="Times New Roman" panose="02020603050405020304" pitchFamily="18" charset="0"/>
              </a:rPr>
              <a:t>Opdrachtnemer (wie verantwoordelijk is voor de uitvoering van het project)</a:t>
            </a:r>
          </a:p>
          <a:p>
            <a:pPr marL="342900" lvl="0" indent="-342900">
              <a:spcAft>
                <a:spcPts val="0"/>
              </a:spcAft>
              <a:buFont typeface="Symbol" panose="05050102010706020507" pitchFamily="18" charset="2"/>
              <a:buChar char=""/>
            </a:pPr>
            <a:endParaRPr lang="nl-NL" sz="200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nl-NL">
                <a:latin typeface="Arial" panose="020B0604020202020204" pitchFamily="34" charset="0"/>
                <a:ea typeface="Calibri" panose="020F0502020204030204" pitchFamily="34" charset="0"/>
                <a:cs typeface="Times New Roman" panose="02020603050405020304" pitchFamily="18" charset="0"/>
              </a:rPr>
              <a:t>Beschrijving van de organisatie waar het project zich afspeelt</a:t>
            </a:r>
          </a:p>
          <a:p>
            <a:pPr marL="342900" lvl="0" indent="-342900">
              <a:spcAft>
                <a:spcPts val="0"/>
              </a:spcAft>
              <a:buFont typeface="Symbol" panose="05050102010706020507" pitchFamily="18" charset="2"/>
              <a:buChar char=""/>
            </a:pPr>
            <a:endParaRPr lang="nl-NL" sz="200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nl-NL">
                <a:latin typeface="Arial" panose="020B0604020202020204" pitchFamily="34" charset="0"/>
                <a:ea typeface="Calibri" panose="020F0502020204030204" pitchFamily="34" charset="0"/>
                <a:cs typeface="Times New Roman" panose="02020603050405020304" pitchFamily="18" charset="0"/>
              </a:rPr>
              <a:t>Stakeholders (wie heeft er een belang bij het project)</a:t>
            </a:r>
            <a:endParaRPr lang="nl-NL" sz="200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73538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2 Projectresultaat – Plan van aanpak</a:t>
            </a:r>
          </a:p>
        </p:txBody>
      </p:sp>
      <p:sp>
        <p:nvSpPr>
          <p:cNvPr id="3" name="Rechthoek 2"/>
          <p:cNvSpPr/>
          <p:nvPr/>
        </p:nvSpPr>
        <p:spPr>
          <a:xfrm>
            <a:off x="3048000" y="2734964"/>
            <a:ext cx="6096000" cy="1388072"/>
          </a:xfrm>
          <a:prstGeom prst="rect">
            <a:avLst/>
          </a:prstGeom>
        </p:spPr>
        <p:txBody>
          <a:bodyPr>
            <a:spAutoFit/>
          </a:bodyPr>
          <a:lstStyle/>
          <a:p>
            <a:pPr>
              <a:lnSpc>
                <a:spcPct val="107000"/>
              </a:lnSpc>
              <a:spcAft>
                <a:spcPts val="0"/>
              </a:spcAft>
            </a:pPr>
            <a:r>
              <a:rPr lang="nl-NL" sz="2000" b="1">
                <a:latin typeface="Arial" panose="020B0604020202020204" pitchFamily="34" charset="0"/>
                <a:ea typeface="Calibri" panose="020F0502020204030204" pitchFamily="34" charset="0"/>
                <a:cs typeface="Times New Roman" panose="02020603050405020304" pitchFamily="18" charset="0"/>
              </a:rPr>
              <a:t>Projectresultaat</a:t>
            </a:r>
            <a:endParaRPr lang="nl-NL" sz="200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a:latin typeface="Arial" panose="020B0604020202020204" pitchFamily="34" charset="0"/>
                <a:ea typeface="Times New Roman" panose="02020603050405020304" pitchFamily="18" charset="0"/>
                <a:cs typeface="Arial" panose="020B0604020202020204" pitchFamily="34" charset="0"/>
              </a:rPr>
              <a:t>Het projectresultaat is beschreven in 2 onderdelen: </a:t>
            </a:r>
            <a:endParaRPr lang="nl-NL" sz="2000">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tabLst>
                <a:tab pos="457200" algn="l"/>
              </a:tabLst>
            </a:pPr>
            <a:r>
              <a:rPr lang="nl-NL">
                <a:latin typeface="Arial" panose="020B0604020202020204" pitchFamily="34" charset="0"/>
                <a:ea typeface="Calibri" panose="020F0502020204030204" pitchFamily="34" charset="0"/>
                <a:cs typeface="Times New Roman" panose="02020603050405020304" pitchFamily="18" charset="0"/>
              </a:rPr>
              <a:t>Doelstelling (</a:t>
            </a:r>
            <a:r>
              <a:rPr lang="nl-NL">
                <a:latin typeface="Arial" panose="020B0604020202020204" pitchFamily="34" charset="0"/>
                <a:ea typeface="Times New Roman" panose="02020603050405020304" pitchFamily="18" charset="0"/>
                <a:cs typeface="Arial" panose="020B0604020202020204" pitchFamily="34" charset="0"/>
              </a:rPr>
              <a:t>SMART omschreven)</a:t>
            </a:r>
            <a:endParaRPr lang="nl-NL" sz="200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nl-NL">
                <a:latin typeface="Arial" panose="020B0604020202020204" pitchFamily="34" charset="0"/>
                <a:ea typeface="Calibri" panose="020F0502020204030204" pitchFamily="34" charset="0"/>
                <a:cs typeface="Times New Roman" panose="02020603050405020304" pitchFamily="18" charset="0"/>
              </a:rPr>
              <a:t>Beschrijving van het projectresultaat</a:t>
            </a:r>
            <a:endParaRPr lang="nl-NL" sz="200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03219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2 Projectresultaat – Plan van aanpak</a:t>
            </a:r>
          </a:p>
        </p:txBody>
      </p:sp>
      <p:sp>
        <p:nvSpPr>
          <p:cNvPr id="3" name="Rechthoek 2"/>
          <p:cNvSpPr/>
          <p:nvPr/>
        </p:nvSpPr>
        <p:spPr>
          <a:xfrm>
            <a:off x="1974209" y="1795397"/>
            <a:ext cx="6096000" cy="397738"/>
          </a:xfrm>
          <a:prstGeom prst="rect">
            <a:avLst/>
          </a:prstGeom>
        </p:spPr>
        <p:txBody>
          <a:bodyPr>
            <a:spAutoFit/>
          </a:bodyPr>
          <a:lstStyle/>
          <a:p>
            <a:pPr marL="342900" lvl="0" indent="-342900">
              <a:lnSpc>
                <a:spcPct val="107000"/>
              </a:lnSpc>
              <a:spcAft>
                <a:spcPts val="0"/>
              </a:spcAft>
              <a:buFont typeface="Symbol" panose="05050102010706020507" pitchFamily="18" charset="2"/>
              <a:buChar char=""/>
              <a:tabLst>
                <a:tab pos="457200" algn="l"/>
              </a:tabLst>
            </a:pPr>
            <a:r>
              <a:rPr lang="nl-NL">
                <a:latin typeface="Arial" panose="020B0604020202020204" pitchFamily="34" charset="0"/>
                <a:ea typeface="Calibri" panose="020F0502020204030204" pitchFamily="34" charset="0"/>
                <a:cs typeface="Times New Roman" panose="02020603050405020304" pitchFamily="18" charset="0"/>
              </a:rPr>
              <a:t>Doelstelling (</a:t>
            </a:r>
            <a:r>
              <a:rPr lang="nl-NL">
                <a:latin typeface="Arial" panose="020B0604020202020204" pitchFamily="34" charset="0"/>
                <a:ea typeface="Times New Roman" panose="02020603050405020304" pitchFamily="18" charset="0"/>
                <a:cs typeface="Arial" panose="020B0604020202020204" pitchFamily="34" charset="0"/>
              </a:rPr>
              <a:t>SMART omschreven)</a:t>
            </a:r>
            <a:endParaRPr lang="nl-NL" sz="2000">
              <a:latin typeface="Arial" panose="020B0604020202020204" pitchFamily="34" charset="0"/>
              <a:ea typeface="Calibri" panose="020F0502020204030204" pitchFamily="34" charset="0"/>
              <a:cs typeface="Times New Roman" panose="02020603050405020304" pitchFamily="18" charset="0"/>
            </a:endParaRPr>
          </a:p>
        </p:txBody>
      </p:sp>
      <p:pic>
        <p:nvPicPr>
          <p:cNvPr id="1028" name="Picture 4" descr="Doelen stellen met de SMART-methode">
            <a:extLst>
              <a:ext uri="{FF2B5EF4-FFF2-40B4-BE49-F238E27FC236}">
                <a16:creationId xmlns:a16="http://schemas.microsoft.com/office/drawing/2014/main" id="{A9332F58-5B6C-4925-9D03-158B04EC522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937"/>
          <a:stretch/>
        </p:blipFill>
        <p:spPr bwMode="auto">
          <a:xfrm>
            <a:off x="2795217" y="2518594"/>
            <a:ext cx="6601566" cy="35382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296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ny Questions stock photos and royalty-free images, vectors and  illustrations | Adobe Stock">
            <a:extLst>
              <a:ext uri="{FF2B5EF4-FFF2-40B4-BE49-F238E27FC236}">
                <a16:creationId xmlns:a16="http://schemas.microsoft.com/office/drawing/2014/main" id="{D9E007F5-B66A-41C6-BDE0-11C2335D73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6678" y="1838960"/>
            <a:ext cx="6678644" cy="24863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3124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A218FED7-AB46-4296-A2AB-73E4BDC03138}"/>
              </a:ext>
            </a:extLst>
          </p:cNvPr>
          <p:cNvSpPr>
            <a:spLocks noGrp="1"/>
          </p:cNvSpPr>
          <p:nvPr>
            <p:ph type="title"/>
          </p:nvPr>
        </p:nvSpPr>
        <p:spPr>
          <a:xfrm>
            <a:off x="838200" y="423033"/>
            <a:ext cx="10515600" cy="1325563"/>
          </a:xfrm>
        </p:spPr>
        <p:txBody>
          <a:bodyPr/>
          <a:lstStyle/>
          <a:p>
            <a:r>
              <a:rPr lang="nl-NL" b="1" dirty="0">
                <a:solidFill>
                  <a:srgbClr val="FFC000"/>
                </a:solidFill>
              </a:rPr>
              <a:t>Research in fase 1  </a:t>
            </a:r>
          </a:p>
        </p:txBody>
      </p:sp>
      <p:sp>
        <p:nvSpPr>
          <p:cNvPr id="6" name="Tijdelijke aanduiding voor inhoud 5">
            <a:extLst>
              <a:ext uri="{FF2B5EF4-FFF2-40B4-BE49-F238E27FC236}">
                <a16:creationId xmlns:a16="http://schemas.microsoft.com/office/drawing/2014/main" id="{4910A9D3-44B0-412E-9D51-FA1C2DD5ED39}"/>
              </a:ext>
            </a:extLst>
          </p:cNvPr>
          <p:cNvSpPr>
            <a:spLocks noGrp="1"/>
          </p:cNvSpPr>
          <p:nvPr>
            <p:ph sz="half" idx="2"/>
          </p:nvPr>
        </p:nvSpPr>
        <p:spPr>
          <a:xfrm>
            <a:off x="8733347" y="1570005"/>
            <a:ext cx="3111908" cy="2377720"/>
          </a:xfrm>
        </p:spPr>
        <p:txBody>
          <a:bodyPr/>
          <a:lstStyle/>
          <a:p>
            <a:pPr marL="0" indent="0">
              <a:buNone/>
            </a:pPr>
            <a:r>
              <a:rPr lang="nl-NL" sz="1400" b="1" dirty="0"/>
              <a:t>IBS Thema</a:t>
            </a:r>
          </a:p>
          <a:p>
            <a:pPr>
              <a:buFont typeface="Wingdings" panose="05000000000000000000" pitchFamily="2" charset="2"/>
              <a:buChar char="q"/>
            </a:pPr>
            <a:r>
              <a:rPr lang="nl-NL" sz="1400" dirty="0">
                <a:solidFill>
                  <a:schemeClr val="bg1">
                    <a:lumMod val="85000"/>
                  </a:schemeClr>
                </a:solidFill>
              </a:rPr>
              <a:t> Projectmanagement</a:t>
            </a:r>
          </a:p>
          <a:p>
            <a:pPr>
              <a:buFont typeface="Wingdings" panose="05000000000000000000" pitchFamily="2" charset="2"/>
              <a:buChar char="ü"/>
            </a:pPr>
            <a:r>
              <a:rPr lang="nl-NL" sz="1400" b="1" dirty="0">
                <a:solidFill>
                  <a:srgbClr val="FFC000"/>
                </a:solidFill>
              </a:rPr>
              <a:t> Research</a:t>
            </a:r>
          </a:p>
          <a:p>
            <a:pPr>
              <a:buFont typeface="Wingdings" panose="05000000000000000000" pitchFamily="2" charset="2"/>
              <a:buChar char="q"/>
            </a:pPr>
            <a:r>
              <a:rPr lang="nl-NL" sz="1400" dirty="0">
                <a:solidFill>
                  <a:schemeClr val="bg1">
                    <a:lumMod val="85000"/>
                  </a:schemeClr>
                </a:solidFill>
              </a:rPr>
              <a:t>Communicatie</a:t>
            </a:r>
          </a:p>
          <a:p>
            <a:pPr>
              <a:buFont typeface="Wingdings" panose="05000000000000000000" pitchFamily="2" charset="2"/>
              <a:buChar char="q"/>
            </a:pPr>
            <a:r>
              <a:rPr lang="nl-NL" sz="1400" dirty="0">
                <a:solidFill>
                  <a:schemeClr val="bg1">
                    <a:lumMod val="85000"/>
                  </a:schemeClr>
                </a:solidFill>
              </a:rPr>
              <a:t>Conflicten en belangen</a:t>
            </a:r>
          </a:p>
          <a:p>
            <a:pPr>
              <a:buFont typeface="Wingdings" panose="05000000000000000000" pitchFamily="2" charset="2"/>
              <a:buChar char="q"/>
            </a:pPr>
            <a:r>
              <a:rPr lang="nl-NL" sz="1400" dirty="0">
                <a:solidFill>
                  <a:schemeClr val="bg1">
                    <a:lumMod val="85000"/>
                  </a:schemeClr>
                </a:solidFill>
              </a:rPr>
              <a:t>Gedragsbeïnvloeding</a:t>
            </a:r>
          </a:p>
          <a:p>
            <a:pPr>
              <a:buFont typeface="Wingdings" panose="05000000000000000000" pitchFamily="2" charset="2"/>
              <a:buChar char="q"/>
            </a:pPr>
            <a:r>
              <a:rPr lang="nl-NL" sz="1400" dirty="0">
                <a:solidFill>
                  <a:schemeClr val="bg1">
                    <a:lumMod val="85000"/>
                  </a:schemeClr>
                </a:solidFill>
              </a:rPr>
              <a:t>Samenwerken</a:t>
            </a:r>
          </a:p>
          <a:p>
            <a:pPr>
              <a:buFont typeface="Wingdings" panose="05000000000000000000" pitchFamily="2" charset="2"/>
              <a:buChar char="q"/>
            </a:pPr>
            <a:endParaRPr lang="nl-NL" sz="1400" dirty="0">
              <a:solidFill>
                <a:schemeClr val="bg1">
                  <a:lumMod val="85000"/>
                </a:schemeClr>
              </a:solidFill>
            </a:endParaRPr>
          </a:p>
          <a:p>
            <a:pPr marL="0" indent="0">
              <a:buNone/>
            </a:pPr>
            <a:endParaRPr lang="nl-NL" sz="1400" dirty="0">
              <a:solidFill>
                <a:schemeClr val="bg1">
                  <a:lumMod val="85000"/>
                </a:schemeClr>
              </a:solidFill>
            </a:endParaRPr>
          </a:p>
        </p:txBody>
      </p:sp>
      <p:sp>
        <p:nvSpPr>
          <p:cNvPr id="10" name="Tijdelijke aanduiding voor inhoud 5">
            <a:extLst>
              <a:ext uri="{FF2B5EF4-FFF2-40B4-BE49-F238E27FC236}">
                <a16:creationId xmlns:a16="http://schemas.microsoft.com/office/drawing/2014/main" id="{B5E90D55-298E-4509-878D-C4E228CD5F8E}"/>
              </a:ext>
            </a:extLst>
          </p:cNvPr>
          <p:cNvSpPr txBox="1">
            <a:spLocks/>
          </p:cNvSpPr>
          <p:nvPr/>
        </p:nvSpPr>
        <p:spPr bwMode="auto">
          <a:xfrm>
            <a:off x="1898219" y="1608164"/>
            <a:ext cx="3120869"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2000" b="1" i="0" u="none" strike="noStrike" kern="1200" cap="none" spc="0" normalizeH="0" baseline="0" noProof="0" dirty="0">
                <a:ln>
                  <a:noFill/>
                </a:ln>
                <a:solidFill>
                  <a:prstClr val="black"/>
                </a:solidFill>
                <a:effectLst/>
                <a:uLnTx/>
                <a:uFillTx/>
                <a:latin typeface="Calibri"/>
                <a:ea typeface="+mn-ea"/>
                <a:cs typeface="+mn-cs"/>
              </a:rPr>
              <a:t>Begrippen</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
              <a:tabLst/>
              <a:defRPr/>
            </a:pPr>
            <a:r>
              <a:rPr kumimoji="0" lang="nl-NL" sz="2000" b="0" i="0" u="none" strike="noStrike" kern="1200" cap="none" spc="0" normalizeH="0" baseline="0" noProof="0" dirty="0">
                <a:ln>
                  <a:noFill/>
                </a:ln>
                <a:solidFill>
                  <a:prstClr val="black"/>
                </a:solidFill>
                <a:effectLst/>
                <a:uLnTx/>
                <a:uFillTx/>
                <a:latin typeface="Calibri"/>
                <a:ea typeface="+mn-ea"/>
                <a:cs typeface="+mn-cs"/>
              </a:rPr>
              <a:t>Deskresearch</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
              <a:tabLst/>
              <a:defRPr/>
            </a:pPr>
            <a:r>
              <a:rPr lang="nl-NL" sz="2000">
                <a:solidFill>
                  <a:prstClr val="black"/>
                </a:solidFill>
                <a:latin typeface="Calibri"/>
              </a:rPr>
              <a:t>Secundaire data </a:t>
            </a:r>
            <a:endParaRPr kumimoji="0" lang="nl-NL" sz="2000" b="0" i="0" u="none" strike="noStrike" kern="1200" cap="none" spc="0" normalizeH="0" baseline="0" noProof="0" dirty="0">
              <a:ln>
                <a:noFill/>
              </a:ln>
              <a:solidFill>
                <a:prstClr val="black"/>
              </a:solidFill>
              <a:effectLst/>
              <a:uLnTx/>
              <a:uFillTx/>
              <a:latin typeface="Calibri"/>
              <a:ea typeface="+mn-ea"/>
              <a:cs typeface="+mn-cs"/>
            </a:endParaRP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
              <a:tabLst/>
              <a:defRPr/>
            </a:pPr>
            <a:endParaRPr kumimoji="0" lang="nl-NL" sz="2000" b="0" i="0" u="none" strike="noStrike" kern="1200" cap="none" spc="0" normalizeH="0" baseline="0" noProof="0" dirty="0">
              <a:ln>
                <a:noFill/>
              </a:ln>
              <a:solidFill>
                <a:prstClr val="black"/>
              </a:solidFill>
              <a:effectLst/>
              <a:uLnTx/>
              <a:uFillTx/>
              <a:latin typeface="Calibri"/>
              <a:ea typeface="+mn-ea"/>
              <a:cs typeface="+mn-cs"/>
            </a:endParaRP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
              <a:tabLst/>
              <a:defRPr/>
            </a:pPr>
            <a:endParaRPr kumimoji="0" lang="nl-NL" sz="2000" b="1"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Tijdelijke aanduiding voor inhoud 5">
            <a:extLst>
              <a:ext uri="{FF2B5EF4-FFF2-40B4-BE49-F238E27FC236}">
                <a16:creationId xmlns:a16="http://schemas.microsoft.com/office/drawing/2014/main" id="{2D05C487-7FDA-4DD4-A64C-272352214795}"/>
              </a:ext>
            </a:extLst>
          </p:cNvPr>
          <p:cNvSpPr txBox="1">
            <a:spLocks/>
          </p:cNvSpPr>
          <p:nvPr/>
        </p:nvSpPr>
        <p:spPr bwMode="auto">
          <a:xfrm>
            <a:off x="603309" y="5736482"/>
            <a:ext cx="11241946" cy="32645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endParaRPr kumimoji="0" lang="nl-NL" sz="1400" b="0"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13" name="Tabel 13">
            <a:extLst>
              <a:ext uri="{FF2B5EF4-FFF2-40B4-BE49-F238E27FC236}">
                <a16:creationId xmlns:a16="http://schemas.microsoft.com/office/drawing/2014/main" id="{BBD81BF5-9E86-4852-B783-21B8761DB99C}"/>
              </a:ext>
            </a:extLst>
          </p:cNvPr>
          <p:cNvGraphicFramePr>
            <a:graphicFrameLocks noGrp="1"/>
          </p:cNvGraphicFramePr>
          <p:nvPr/>
        </p:nvGraphicFramePr>
        <p:xfrm>
          <a:off x="2157193" y="5714290"/>
          <a:ext cx="8522645" cy="370840"/>
        </p:xfrm>
        <a:graphic>
          <a:graphicData uri="http://schemas.openxmlformats.org/drawingml/2006/table">
            <a:tbl>
              <a:tblPr firstRow="1" bandRow="1">
                <a:tableStyleId>{69CF1AB2-1976-4502-BF36-3FF5EA218861}</a:tableStyleId>
              </a:tblPr>
              <a:tblGrid>
                <a:gridCol w="768148">
                  <a:extLst>
                    <a:ext uri="{9D8B030D-6E8A-4147-A177-3AD203B41FA5}">
                      <a16:colId xmlns:a16="http://schemas.microsoft.com/office/drawing/2014/main" val="648769890"/>
                    </a:ext>
                  </a:extLst>
                </a:gridCol>
                <a:gridCol w="768148">
                  <a:extLst>
                    <a:ext uri="{9D8B030D-6E8A-4147-A177-3AD203B41FA5}">
                      <a16:colId xmlns:a16="http://schemas.microsoft.com/office/drawing/2014/main" val="469597195"/>
                    </a:ext>
                  </a:extLst>
                </a:gridCol>
                <a:gridCol w="768148">
                  <a:extLst>
                    <a:ext uri="{9D8B030D-6E8A-4147-A177-3AD203B41FA5}">
                      <a16:colId xmlns:a16="http://schemas.microsoft.com/office/drawing/2014/main" val="1225488491"/>
                    </a:ext>
                  </a:extLst>
                </a:gridCol>
                <a:gridCol w="768148">
                  <a:extLst>
                    <a:ext uri="{9D8B030D-6E8A-4147-A177-3AD203B41FA5}">
                      <a16:colId xmlns:a16="http://schemas.microsoft.com/office/drawing/2014/main" val="1458696249"/>
                    </a:ext>
                  </a:extLst>
                </a:gridCol>
                <a:gridCol w="768148">
                  <a:extLst>
                    <a:ext uri="{9D8B030D-6E8A-4147-A177-3AD203B41FA5}">
                      <a16:colId xmlns:a16="http://schemas.microsoft.com/office/drawing/2014/main" val="4042337055"/>
                    </a:ext>
                  </a:extLst>
                </a:gridCol>
                <a:gridCol w="768148">
                  <a:extLst>
                    <a:ext uri="{9D8B030D-6E8A-4147-A177-3AD203B41FA5}">
                      <a16:colId xmlns:a16="http://schemas.microsoft.com/office/drawing/2014/main" val="1032985660"/>
                    </a:ext>
                  </a:extLst>
                </a:gridCol>
                <a:gridCol w="768148">
                  <a:extLst>
                    <a:ext uri="{9D8B030D-6E8A-4147-A177-3AD203B41FA5}">
                      <a16:colId xmlns:a16="http://schemas.microsoft.com/office/drawing/2014/main" val="2567231980"/>
                    </a:ext>
                  </a:extLst>
                </a:gridCol>
                <a:gridCol w="768148">
                  <a:extLst>
                    <a:ext uri="{9D8B030D-6E8A-4147-A177-3AD203B41FA5}">
                      <a16:colId xmlns:a16="http://schemas.microsoft.com/office/drawing/2014/main" val="73331059"/>
                    </a:ext>
                  </a:extLst>
                </a:gridCol>
                <a:gridCol w="755364">
                  <a:extLst>
                    <a:ext uri="{9D8B030D-6E8A-4147-A177-3AD203B41FA5}">
                      <a16:colId xmlns:a16="http://schemas.microsoft.com/office/drawing/2014/main" val="2175227633"/>
                    </a:ext>
                  </a:extLst>
                </a:gridCol>
                <a:gridCol w="741280">
                  <a:extLst>
                    <a:ext uri="{9D8B030D-6E8A-4147-A177-3AD203B41FA5}">
                      <a16:colId xmlns:a16="http://schemas.microsoft.com/office/drawing/2014/main" val="1428987022"/>
                    </a:ext>
                  </a:extLst>
                </a:gridCol>
                <a:gridCol w="880817">
                  <a:extLst>
                    <a:ext uri="{9D8B030D-6E8A-4147-A177-3AD203B41FA5}">
                      <a16:colId xmlns:a16="http://schemas.microsoft.com/office/drawing/2014/main" val="279876203"/>
                    </a:ext>
                  </a:extLst>
                </a:gridCol>
              </a:tblGrid>
              <a:tr h="370840">
                <a:tc>
                  <a:txBody>
                    <a:bodyPr/>
                    <a:lstStyle/>
                    <a:p>
                      <a:pPr algn="ctr"/>
                      <a:r>
                        <a:rPr lang="nl-NL" sz="1200" b="1" kern="1200" dirty="0">
                          <a:solidFill>
                            <a:schemeClr val="tx1"/>
                          </a:solidFill>
                          <a:latin typeface="+mn-lt"/>
                          <a:ea typeface="+mn-ea"/>
                          <a:cs typeface="+mn-cs"/>
                        </a:rPr>
                        <a:t>Week 1</a:t>
                      </a:r>
                    </a:p>
                  </a:txBody>
                  <a:tcPr anchor="ctr"/>
                </a:tc>
                <a:tc>
                  <a:txBody>
                    <a:bodyPr/>
                    <a:lstStyle/>
                    <a:p>
                      <a:pPr algn="ctr"/>
                      <a:r>
                        <a:rPr lang="nl-NL" sz="1200" b="1" kern="1200" dirty="0">
                          <a:solidFill>
                            <a:schemeClr val="bg1">
                              <a:lumMod val="85000"/>
                            </a:schemeClr>
                          </a:solidFill>
                          <a:latin typeface="+mn-lt"/>
                          <a:ea typeface="+mn-ea"/>
                          <a:cs typeface="+mn-cs"/>
                        </a:rPr>
                        <a:t>Week 2</a:t>
                      </a:r>
                    </a:p>
                  </a:txBody>
                  <a:tcPr anchor="ctr"/>
                </a:tc>
                <a:tc>
                  <a:txBody>
                    <a:bodyPr/>
                    <a:lstStyle/>
                    <a:p>
                      <a:pPr algn="ctr"/>
                      <a:r>
                        <a:rPr lang="nl-NL" sz="1200" b="1" kern="1200" dirty="0">
                          <a:solidFill>
                            <a:srgbClr val="00B050"/>
                          </a:solidFill>
                          <a:latin typeface="+mn-lt"/>
                          <a:ea typeface="+mn-ea"/>
                          <a:cs typeface="+mn-cs"/>
                        </a:rPr>
                        <a:t>Vakantie</a:t>
                      </a:r>
                    </a:p>
                  </a:txBody>
                  <a:tcPr anchor="ctr">
                    <a:solidFill>
                      <a:schemeClr val="accent1"/>
                    </a:solidFill>
                  </a:tcPr>
                </a:tc>
                <a:tc>
                  <a:txBody>
                    <a:bodyPr/>
                    <a:lstStyle/>
                    <a:p>
                      <a:pPr algn="ctr"/>
                      <a:r>
                        <a:rPr lang="nl-NL" sz="1200" b="1" kern="1200" dirty="0">
                          <a:solidFill>
                            <a:schemeClr val="bg1">
                              <a:lumMod val="85000"/>
                            </a:schemeClr>
                          </a:solidFill>
                          <a:latin typeface="+mn-lt"/>
                          <a:ea typeface="+mn-ea"/>
                          <a:cs typeface="+mn-cs"/>
                        </a:rPr>
                        <a:t>Week 3</a:t>
                      </a:r>
                    </a:p>
                  </a:txBody>
                  <a:tcPr anchor="ctr"/>
                </a:tc>
                <a:tc>
                  <a:txBody>
                    <a:bodyPr/>
                    <a:lstStyle/>
                    <a:p>
                      <a:pPr algn="ctr"/>
                      <a:r>
                        <a:rPr lang="nl-NL" sz="1200" b="1" kern="1200" dirty="0">
                          <a:solidFill>
                            <a:schemeClr val="bg1">
                              <a:lumMod val="85000"/>
                            </a:schemeClr>
                          </a:solidFill>
                          <a:latin typeface="+mn-lt"/>
                          <a:ea typeface="+mn-ea"/>
                          <a:cs typeface="+mn-cs"/>
                        </a:rPr>
                        <a:t>Week 4</a:t>
                      </a:r>
                    </a:p>
                  </a:txBody>
                  <a:tcPr anchor="ctr"/>
                </a:tc>
                <a:tc>
                  <a:txBody>
                    <a:bodyPr/>
                    <a:lstStyle/>
                    <a:p>
                      <a:pPr algn="ctr"/>
                      <a:r>
                        <a:rPr lang="nl-NL" sz="1200" dirty="0">
                          <a:solidFill>
                            <a:schemeClr val="bg1">
                              <a:lumMod val="85000"/>
                            </a:schemeClr>
                          </a:solidFill>
                        </a:rPr>
                        <a:t>Week 5</a:t>
                      </a:r>
                    </a:p>
                  </a:txBody>
                  <a:tcPr anchor="ctr"/>
                </a:tc>
                <a:tc>
                  <a:txBody>
                    <a:bodyPr/>
                    <a:lstStyle/>
                    <a:p>
                      <a:pPr algn="ctr"/>
                      <a:r>
                        <a:rPr lang="nl-NL" sz="1200" dirty="0">
                          <a:solidFill>
                            <a:schemeClr val="bg1">
                              <a:lumMod val="85000"/>
                            </a:schemeClr>
                          </a:solidFill>
                        </a:rPr>
                        <a:t>Week 6</a:t>
                      </a:r>
                    </a:p>
                  </a:txBody>
                  <a:tcPr anchor="ctr"/>
                </a:tc>
                <a:tc>
                  <a:txBody>
                    <a:bodyPr/>
                    <a:lstStyle/>
                    <a:p>
                      <a:pPr algn="ctr"/>
                      <a:r>
                        <a:rPr lang="nl-NL" sz="1200" dirty="0">
                          <a:solidFill>
                            <a:schemeClr val="bg1">
                              <a:lumMod val="85000"/>
                            </a:schemeClr>
                          </a:solidFill>
                        </a:rPr>
                        <a:t>Week 7</a:t>
                      </a:r>
                    </a:p>
                  </a:txBody>
                  <a:tcPr anchor="ctr"/>
                </a:tc>
                <a:tc>
                  <a:txBody>
                    <a:bodyPr/>
                    <a:lstStyle/>
                    <a:p>
                      <a:pPr algn="ctr"/>
                      <a:r>
                        <a:rPr lang="nl-NL" sz="1200" b="1" kern="1200" dirty="0">
                          <a:solidFill>
                            <a:schemeClr val="bg2"/>
                          </a:solidFill>
                          <a:latin typeface="+mn-lt"/>
                          <a:ea typeface="+mn-ea"/>
                          <a:cs typeface="+mn-cs"/>
                        </a:rPr>
                        <a:t>Week 8</a:t>
                      </a:r>
                    </a:p>
                  </a:txBody>
                  <a:tcPr anchor="ctr"/>
                </a:tc>
                <a:tc>
                  <a:txBody>
                    <a:bodyPr/>
                    <a:lstStyle/>
                    <a:p>
                      <a:pPr algn="ctr"/>
                      <a:r>
                        <a:rPr lang="nl-NL" sz="1200" dirty="0">
                          <a:solidFill>
                            <a:schemeClr val="bg1">
                              <a:lumMod val="85000"/>
                            </a:schemeClr>
                          </a:solidFill>
                        </a:rPr>
                        <a:t>Week 9</a:t>
                      </a:r>
                    </a:p>
                  </a:txBody>
                  <a:tcPr anchor="ctr"/>
                </a:tc>
                <a:tc>
                  <a:txBody>
                    <a:bodyPr/>
                    <a:lstStyle/>
                    <a:p>
                      <a:pPr algn="ctr"/>
                      <a:r>
                        <a:rPr lang="nl-NL" sz="1200" dirty="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15" name="Afbeelding 14">
            <a:extLst>
              <a:ext uri="{FF2B5EF4-FFF2-40B4-BE49-F238E27FC236}">
                <a16:creationId xmlns:a16="http://schemas.microsoft.com/office/drawing/2014/main" id="{3C8AD9AC-786C-41FA-8D3C-1F579EA9185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5198"/>
          <a:stretch/>
        </p:blipFill>
        <p:spPr>
          <a:xfrm>
            <a:off x="7714458" y="1570005"/>
            <a:ext cx="836782" cy="709602"/>
          </a:xfrm>
          <a:prstGeom prst="rect">
            <a:avLst/>
          </a:prstGeom>
        </p:spPr>
      </p:pic>
      <p:pic>
        <p:nvPicPr>
          <p:cNvPr id="17" name="Afbeelding 16">
            <a:extLst>
              <a:ext uri="{FF2B5EF4-FFF2-40B4-BE49-F238E27FC236}">
                <a16:creationId xmlns:a16="http://schemas.microsoft.com/office/drawing/2014/main" id="{5AF66FF2-65B5-4E75-80FB-1AD095EE089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6112"/>
          <a:stretch/>
        </p:blipFill>
        <p:spPr>
          <a:xfrm>
            <a:off x="753640" y="1663122"/>
            <a:ext cx="836782" cy="701959"/>
          </a:xfrm>
          <a:prstGeom prst="rect">
            <a:avLst/>
          </a:prstGeom>
        </p:spPr>
      </p:pic>
      <p:sp>
        <p:nvSpPr>
          <p:cNvPr id="18" name="Tijdelijke aanduiding voor inhoud 5">
            <a:extLst>
              <a:ext uri="{FF2B5EF4-FFF2-40B4-BE49-F238E27FC236}">
                <a16:creationId xmlns:a16="http://schemas.microsoft.com/office/drawing/2014/main" id="{D8729D5A-9FCE-424A-BA8D-CF5994EDB1B6}"/>
              </a:ext>
            </a:extLst>
          </p:cNvPr>
          <p:cNvSpPr txBox="1">
            <a:spLocks/>
          </p:cNvSpPr>
          <p:nvPr/>
        </p:nvSpPr>
        <p:spPr bwMode="auto">
          <a:xfrm>
            <a:off x="8733347" y="4128719"/>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1400" b="1" i="0" u="none" strike="noStrike" kern="1200" cap="none" spc="0" normalizeH="0" baseline="0" noProof="0" dirty="0">
                <a:ln>
                  <a:noFill/>
                </a:ln>
                <a:solidFill>
                  <a:prstClr val="black"/>
                </a:solidFill>
                <a:effectLst/>
                <a:uLnTx/>
                <a:uFillTx/>
                <a:latin typeface="Calibri"/>
                <a:ea typeface="+mn-ea"/>
                <a:cs typeface="+mn-cs"/>
              </a:rPr>
              <a:t>IBS Toetsing</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ü"/>
              <a:tabLst/>
              <a:defRPr/>
            </a:pPr>
            <a:r>
              <a:rPr kumimoji="0" lang="nl-NL" sz="1400" b="0" i="0" u="none" strike="noStrike" kern="1200" cap="none" spc="0" normalizeH="0" baseline="0" noProof="0" dirty="0">
                <a:ln>
                  <a:noFill/>
                </a:ln>
                <a:solidFill>
                  <a:prstClr val="black"/>
                </a:solidFill>
                <a:effectLst/>
                <a:uLnTx/>
                <a:uFillTx/>
                <a:latin typeface="Calibri"/>
                <a:ea typeface="+mn-ea"/>
                <a:cs typeface="+mn-cs"/>
              </a:rPr>
              <a:t> Kennistoets</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ü"/>
              <a:tabLst/>
              <a:defRPr/>
            </a:pPr>
            <a:r>
              <a:rPr kumimoji="0" lang="nl-NL" sz="1400" b="0" i="0" u="none" strike="noStrike" kern="1200" cap="none" spc="0" normalizeH="0" baseline="0" noProof="0" dirty="0">
                <a:ln>
                  <a:noFill/>
                </a:ln>
                <a:solidFill>
                  <a:prstClr val="black"/>
                </a:solidFill>
                <a:effectLst/>
                <a:uLnTx/>
                <a:uFillTx/>
                <a:latin typeface="Calibri"/>
                <a:ea typeface="+mn-ea"/>
                <a:cs typeface="+mn-cs"/>
              </a:rPr>
              <a:t> Projectplan</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q"/>
              <a:tabLst/>
              <a:defRPr/>
            </a:pPr>
            <a:r>
              <a:rPr kumimoji="0" lang="nl-NL" sz="1400" b="0" i="0" u="none" strike="noStrike" kern="1200" cap="none" spc="0" normalizeH="0" baseline="0" noProof="0" dirty="0">
                <a:ln>
                  <a:noFill/>
                </a:ln>
                <a:solidFill>
                  <a:prstClr val="white">
                    <a:lumMod val="85000"/>
                  </a:prstClr>
                </a:solidFill>
                <a:effectLst/>
                <a:uLnTx/>
                <a:uFillTx/>
                <a:latin typeface="Calibri"/>
                <a:ea typeface="+mn-ea"/>
                <a:cs typeface="+mn-cs"/>
              </a:rPr>
              <a:t> Wensenkaart</a:t>
            </a:r>
          </a:p>
        </p:txBody>
      </p:sp>
      <p:pic>
        <p:nvPicPr>
          <p:cNvPr id="20" name="Afbeelding 19">
            <a:extLst>
              <a:ext uri="{FF2B5EF4-FFF2-40B4-BE49-F238E27FC236}">
                <a16:creationId xmlns:a16="http://schemas.microsoft.com/office/drawing/2014/main" id="{72ADD984-4BEC-4118-974C-4F5B62A33777}"/>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5580"/>
          <a:stretch/>
        </p:blipFill>
        <p:spPr>
          <a:xfrm>
            <a:off x="7714458" y="4128719"/>
            <a:ext cx="840560" cy="709602"/>
          </a:xfrm>
          <a:prstGeom prst="rect">
            <a:avLst/>
          </a:prstGeom>
        </p:spPr>
      </p:pic>
    </p:spTree>
    <p:extLst>
      <p:ext uri="{BB962C8B-B14F-4D97-AF65-F5344CB8AC3E}">
        <p14:creationId xmlns:p14="http://schemas.microsoft.com/office/powerpoint/2010/main" val="2767894592"/>
      </p:ext>
    </p:extLst>
  </p:cSld>
  <p:clrMapOvr>
    <a:masterClrMapping/>
  </p:clrMapOvr>
</p:sld>
</file>

<file path=ppt/theme/theme1.xml><?xml version="1.0" encoding="utf-8"?>
<a:theme xmlns:a="http://schemas.openxmlformats.org/drawingml/2006/main" name="Thema1">
  <a:themeElements>
    <a:clrScheme name="Aangepast 1">
      <a:dk1>
        <a:sysClr val="windowText" lastClr="000000"/>
      </a:dk1>
      <a:lt1>
        <a:sysClr val="window" lastClr="FFFFFF"/>
      </a:lt1>
      <a:dk2>
        <a:srgbClr val="455F51"/>
      </a:dk2>
      <a:lt2>
        <a:srgbClr val="E2DFCC"/>
      </a:lt2>
      <a:accent1>
        <a:srgbClr val="BDEA1A"/>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Kanto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a1" id="{848D2DA3-4BAC-4590-9F3A-C04EAD61AF1C}" vid="{84936BD3-994A-46F0-BAD8-245BDD45B96D}"/>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D982F3B-8887-4285-8C3E-D3B26F39FFD2}">
  <ds:schemaRefs>
    <ds:schemaRef ds:uri="http://schemas.microsoft.com/sharepoint/v3/contenttype/forms"/>
  </ds:schemaRefs>
</ds:datastoreItem>
</file>

<file path=customXml/itemProps2.xml><?xml version="1.0" encoding="utf-8"?>
<ds:datastoreItem xmlns:ds="http://schemas.openxmlformats.org/officeDocument/2006/customXml" ds:itemID="{3C9C7086-A3B5-4D1B-83D3-7178E1C917F5}">
  <ds:schemaRefs>
    <ds:schemaRef ds:uri="http://schemas.microsoft.com/office/2006/documentManagement/types"/>
    <ds:schemaRef ds:uri="http://purl.org/dc/elements/1.1/"/>
    <ds:schemaRef ds:uri="34354c1b-6b8c-435b-ad50-990538c19557"/>
    <ds:schemaRef ds:uri="http://purl.org/dc/dcmitype/"/>
    <ds:schemaRef ds:uri="http://schemas.microsoft.com/office/infopath/2007/PartnerControls"/>
    <ds:schemaRef ds:uri="http://schemas.microsoft.com/office/2006/metadata/properties"/>
    <ds:schemaRef ds:uri="47a28104-336f-447d-946e-e305ac2bcd47"/>
    <ds:schemaRef ds:uri="http://schemas.openxmlformats.org/package/2006/metadata/core-properties"/>
    <ds:schemaRef ds:uri="http://www.w3.org/XML/1998/namespace"/>
    <ds:schemaRef ds:uri="http://purl.org/dc/terms/"/>
  </ds:schemaRefs>
</ds:datastoreItem>
</file>

<file path=customXml/itemProps3.xml><?xml version="1.0" encoding="utf-8"?>
<ds:datastoreItem xmlns:ds="http://schemas.openxmlformats.org/officeDocument/2006/customXml" ds:itemID="{58C57FAB-CA45-464A-94BC-DE1AE5EA69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113</TotalTime>
  <Words>1190</Words>
  <Application>Microsoft Office PowerPoint</Application>
  <PresentationFormat>Breedbeeld</PresentationFormat>
  <Paragraphs>198</Paragraphs>
  <Slides>20</Slides>
  <Notes>1</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20</vt:i4>
      </vt:variant>
    </vt:vector>
  </HeadingPairs>
  <TitlesOfParts>
    <vt:vector size="27" baseType="lpstr">
      <vt:lpstr>Arial</vt:lpstr>
      <vt:lpstr>Avenir-Roman</vt:lpstr>
      <vt:lpstr>Calibri</vt:lpstr>
      <vt:lpstr>Calibri Light</vt:lpstr>
      <vt:lpstr>Symbol</vt:lpstr>
      <vt:lpstr>Wingdings</vt:lpstr>
      <vt:lpstr>Thema1</vt:lpstr>
      <vt:lpstr>Presentatie van donderdag 4-2-2021</vt:lpstr>
      <vt:lpstr>Projectmanagement </vt:lpstr>
      <vt:lpstr>Projectmanagement</vt:lpstr>
      <vt:lpstr>Projectfases </vt:lpstr>
      <vt:lpstr>1 Achtergronden </vt:lpstr>
      <vt:lpstr>2 Projectresultaat – Plan van aanpak</vt:lpstr>
      <vt:lpstr>2 Projectresultaat – Plan van aanpak</vt:lpstr>
      <vt:lpstr>PowerPoint-presentatie</vt:lpstr>
      <vt:lpstr>Research in fase 1  </vt:lpstr>
      <vt:lpstr>PowerPoint-presentatie</vt:lpstr>
      <vt:lpstr>PowerPoint-presentatie</vt:lpstr>
      <vt:lpstr>PowerPoint-presentatie</vt:lpstr>
      <vt:lpstr>PowerPoint-presentatie</vt:lpstr>
      <vt:lpstr>Voorbereiding eerste gesprek </vt:lpstr>
      <vt:lpstr>Voorbereiding van het gesprek: </vt:lpstr>
      <vt:lpstr>PowerPoint-presentatie</vt:lpstr>
      <vt:lpstr>Gespreksfasen</vt:lpstr>
      <vt:lpstr>Het gesprek oefenen!</vt:lpstr>
      <vt:lpstr>En nu?! Aan de slag! </vt:lpstr>
      <vt:lpstr>Verloop van de rest van de IBS 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Presentatie van donderdag 4-2-2021</dc:title>
  <dc:creator>Pascalle Cup</dc:creator>
  <cp:lastModifiedBy>Thomas Noordeloos</cp:lastModifiedBy>
  <cp:revision>3</cp:revision>
  <cp:lastPrinted>2021-02-04T12:05:46Z</cp:lastPrinted>
  <dcterms:created xsi:type="dcterms:W3CDTF">2021-02-03T15:23:50Z</dcterms:created>
  <dcterms:modified xsi:type="dcterms:W3CDTF">2021-02-04T12:47:49Z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